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71" r:id="rId4"/>
    <p:sldId id="272" r:id="rId5"/>
    <p:sldId id="279" r:id="rId6"/>
    <p:sldId id="273" r:id="rId7"/>
    <p:sldId id="278" r:id="rId8"/>
    <p:sldId id="277" r:id="rId9"/>
    <p:sldId id="280" r:id="rId10"/>
    <p:sldId id="274" r:id="rId11"/>
    <p:sldId id="275" r:id="rId12"/>
    <p:sldId id="276" r:id="rId13"/>
    <p:sldId id="269" r:id="rId14"/>
    <p:sldId id="268" r:id="rId15"/>
    <p:sldId id="270" r:id="rId16"/>
    <p:sldId id="257" r:id="rId17"/>
    <p:sldId id="267" r:id="rId18"/>
    <p:sldId id="266" r:id="rId19"/>
    <p:sldId id="265" r:id="rId20"/>
    <p:sldId id="263" r:id="rId21"/>
    <p:sldId id="261" r:id="rId22"/>
    <p:sldId id="264" r:id="rId23"/>
    <p:sldId id="262" r:id="rId24"/>
    <p:sldId id="258" r:id="rId25"/>
    <p:sldId id="259" r:id="rId26"/>
    <p:sldId id="260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600"/>
    <a:srgbClr val="00FF00"/>
    <a:srgbClr val="020202"/>
    <a:srgbClr val="FF0000"/>
    <a:srgbClr val="E6D9CC"/>
    <a:srgbClr val="CCB687"/>
    <a:srgbClr val="CAB280"/>
    <a:srgbClr val="E8C294"/>
    <a:srgbClr val="966B00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24" autoAdjust="0"/>
  </p:normalViewPr>
  <p:slideViewPr>
    <p:cSldViewPr snapToGrid="0">
      <p:cViewPr>
        <p:scale>
          <a:sx n="125" d="100"/>
          <a:sy n="125" d="100"/>
        </p:scale>
        <p:origin x="-26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16A31-56A7-477D-9096-57C757F95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399A68-B018-432B-B1EC-1CA69D9C4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B1C322-3158-44A5-8C91-14D06271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93E584-E57A-4C57-A826-B79C4FC0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39EA9B-3C41-4625-9D1A-20397AE7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73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2A38C3-4A01-4062-A837-C1EC768C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DC7971-02CC-4A0B-8860-AAE76EACA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64F520-70A0-480D-894C-4BD7D9D3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E25CD8-8795-452C-A6BD-A75E6C30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0F15B9-C4A1-42D8-BE87-4136D69B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741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DBB032C-47C1-48FB-92C6-201E5E58D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C284B5-486B-4A4A-96BA-A4B378019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307D4-3DF9-419A-9497-E438955A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0BCC04-6C42-4285-86E4-D86C6A50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990D55-8315-4DDC-A41A-0123054D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6D044-2C60-4F6F-BF45-1C37BE60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6FCD3E-2055-4D60-8D4F-DF1B1CDEF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025B5B-3F81-4C8D-95F8-8C9B08487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1BD88-6D11-42E9-9AA2-5A9E0B06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3F3487-890A-4557-8EA6-61DD2E5A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09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0DAE3-A734-4536-BF77-6AC433968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6A4FEC-2F26-4C48-8B03-EC221FC95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22664-65B6-4B4F-9E52-CF110DE8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C62979-C02F-4F0C-A7EF-E6DA1C91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C3D2A8-BAD3-4612-BC60-500ADC9D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82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D1B4D-4700-4007-9690-F0328E36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B5AAAA-E7B3-4C8F-A2EE-33B6EA684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CCE2AA-942C-41EF-8EFE-5326F0D52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1033DE-2AF4-4E91-8D81-A955F821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F3F303-4246-4140-AA76-6C945ECB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4CE9F4-BA4C-412C-A70E-00D13340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2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BF32A-8A65-412D-8081-55376779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CB194A-9918-4970-A01D-A383DC3B1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5A68C6-837D-445D-AA09-25973A9FB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D7329A-5E8F-45DF-868E-F0DC826C1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9306469-B6C1-4FE6-9FA5-C65C0FF7C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F252C0-723B-45AE-8236-CBE5DEB8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422BFF0-CE0A-4F31-84B6-7BE7CE60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0E7ABF-42D7-467A-A8B3-BFEE3DAE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13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3863E-1663-44A2-A7C7-B730F914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940A8E-D045-4774-AECF-F80B71E9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295A20-F3DF-4BFA-845D-BDDD966A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07B0FB-70FD-4148-9C30-438943F6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39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6431D97-C07A-47EE-962C-8AB86033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ACC1FB-E69A-4505-A6E3-97BBE716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F460C2-8ECF-4948-AFD3-0EDB2DB2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71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282A9-C720-4DDB-9567-20F27EE4A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6D3055-3A1E-44DC-BBF9-C74992C5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046750-D8B7-4A8F-98FF-46A1556C2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42DD5F-C3A6-493D-AF27-D9567F4B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C10E90-7E7A-4C21-9F4B-C74FF50F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EFF585-B888-409A-A17C-DD1DF2A1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46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554F75-7D23-4CBC-9242-D4BFFB7B0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41FAC3D-9D2C-484E-BBCB-3DEF67530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2DDBE-4ACC-42CA-8AB8-647F95596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919004-C33B-4339-B44D-EB945967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471DDA-6BD7-4CC1-8E06-56B8F24E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B41EF9-5505-42C3-9EB6-1690D927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65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D11756E-6B5F-4F35-B2DA-FC3DFA0F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F9DEF9-1988-4ABA-AD1D-CBFE96B8D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0DEE76-4BD3-4DAC-931D-3D4E3CA7B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F98AA-560E-4EA0-9AC0-0732E74BC429}" type="datetimeFigureOut">
              <a:rPr lang="de-DE" smtClean="0"/>
              <a:t>05.12.2018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206DB1-7261-4610-8D9A-89BCF7B50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4FEBB1-B1C3-4877-B752-7E5C1253E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4D7FF-0CBF-4BBB-95B8-78684A16E0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75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1E45A22-5EBC-49FC-920B-3935059028DB}"/>
              </a:ext>
            </a:extLst>
          </p:cNvPr>
          <p:cNvGrpSpPr/>
          <p:nvPr/>
        </p:nvGrpSpPr>
        <p:grpSpPr>
          <a:xfrm>
            <a:off x="258944" y="4634442"/>
            <a:ext cx="7974000" cy="594000"/>
            <a:chOff x="258944" y="4634442"/>
            <a:chExt cx="7974000" cy="59400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22B9DC6-7CF0-41D2-9AA8-030BD44DE2B8}"/>
                </a:ext>
              </a:extLst>
            </p:cNvPr>
            <p:cNvSpPr/>
            <p:nvPr/>
          </p:nvSpPr>
          <p:spPr>
            <a:xfrm>
              <a:off x="258944" y="4634442"/>
              <a:ext cx="7974000" cy="5940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25A4A269-0AD0-47BF-A9BA-84F3E2F5936F}"/>
                </a:ext>
              </a:extLst>
            </p:cNvPr>
            <p:cNvGrpSpPr/>
            <p:nvPr/>
          </p:nvGrpSpPr>
          <p:grpSpPr>
            <a:xfrm>
              <a:off x="333010" y="4717811"/>
              <a:ext cx="138648" cy="133187"/>
              <a:chOff x="4013470" y="2447051"/>
              <a:chExt cx="138648" cy="133187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52D78953-F5BD-41A7-B388-5591705148F1}"/>
                  </a:ext>
                </a:extLst>
              </p:cNvPr>
              <p:cNvSpPr/>
              <p:nvPr/>
            </p:nvSpPr>
            <p:spPr>
              <a:xfrm rot="5099338">
                <a:off x="4016200" y="2444321"/>
                <a:ext cx="133187" cy="138648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4FC7A341-E3DF-4E0A-98D4-ECF51043EA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46793" y="2462455"/>
                <a:ext cx="72000" cy="10238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F2BC32E-4B59-4987-A87B-00362484F221}"/>
                </a:ext>
              </a:extLst>
            </p:cNvPr>
            <p:cNvGrpSpPr/>
            <p:nvPr/>
          </p:nvGrpSpPr>
          <p:grpSpPr>
            <a:xfrm rot="2296760">
              <a:off x="333009" y="5041125"/>
              <a:ext cx="138648" cy="133187"/>
              <a:chOff x="4013470" y="2447051"/>
              <a:chExt cx="138648" cy="133187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D743C309-90ED-44FD-AD07-4C934A5FCB94}"/>
                  </a:ext>
                </a:extLst>
              </p:cNvPr>
              <p:cNvSpPr/>
              <p:nvPr/>
            </p:nvSpPr>
            <p:spPr>
              <a:xfrm rot="5099338">
                <a:off x="4016200" y="2444321"/>
                <a:ext cx="133187" cy="138648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DA2BCA38-3045-4317-ACCC-109FDECB00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46793" y="2462455"/>
                <a:ext cx="72000" cy="10238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DBD36E52-13C2-491C-A909-44777F829A99}"/>
                </a:ext>
              </a:extLst>
            </p:cNvPr>
            <p:cNvGrpSpPr/>
            <p:nvPr/>
          </p:nvGrpSpPr>
          <p:grpSpPr>
            <a:xfrm>
              <a:off x="8017761" y="4702408"/>
              <a:ext cx="138648" cy="133187"/>
              <a:chOff x="4013470" y="2447051"/>
              <a:chExt cx="138648" cy="133187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B974211A-C865-4841-88D8-DD573EAD757F}"/>
                  </a:ext>
                </a:extLst>
              </p:cNvPr>
              <p:cNvSpPr/>
              <p:nvPr/>
            </p:nvSpPr>
            <p:spPr>
              <a:xfrm rot="5099338">
                <a:off x="4016200" y="2444321"/>
                <a:ext cx="133187" cy="138648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15D632B3-4892-4728-B1E7-E1274CD765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46793" y="2462455"/>
                <a:ext cx="72000" cy="10238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81F6BE2D-F594-4B07-AD45-78AEA76E85BA}"/>
                </a:ext>
              </a:extLst>
            </p:cNvPr>
            <p:cNvGrpSpPr/>
            <p:nvPr/>
          </p:nvGrpSpPr>
          <p:grpSpPr>
            <a:xfrm rot="2296760">
              <a:off x="8017759" y="5039611"/>
              <a:ext cx="138648" cy="133187"/>
              <a:chOff x="4013470" y="2447051"/>
              <a:chExt cx="138648" cy="133187"/>
            </a:xfrm>
          </p:grpSpPr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40974A70-0BCD-41E6-B400-48F22E50F679}"/>
                  </a:ext>
                </a:extLst>
              </p:cNvPr>
              <p:cNvSpPr/>
              <p:nvPr/>
            </p:nvSpPr>
            <p:spPr>
              <a:xfrm rot="5099338">
                <a:off x="4016200" y="2444321"/>
                <a:ext cx="133187" cy="138648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B48EDC50-E32F-4356-99D4-11CB21FCE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46793" y="2462455"/>
                <a:ext cx="72000" cy="102380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60F54E2-943F-47F4-B0F2-CFBFF94D5E65}"/>
              </a:ext>
            </a:extLst>
          </p:cNvPr>
          <p:cNvGrpSpPr/>
          <p:nvPr/>
        </p:nvGrpSpPr>
        <p:grpSpPr>
          <a:xfrm>
            <a:off x="1362000" y="3638080"/>
            <a:ext cx="9468000" cy="2811276"/>
            <a:chOff x="1508030" y="606637"/>
            <a:chExt cx="9468000" cy="9504000"/>
          </a:xfrm>
        </p:grpSpPr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866C869-99A9-47B2-AF1F-3B817817531A}"/>
                </a:ext>
              </a:extLst>
            </p:cNvPr>
            <p:cNvSpPr/>
            <p:nvPr/>
          </p:nvSpPr>
          <p:spPr>
            <a:xfrm>
              <a:off x="1508030" y="606637"/>
              <a:ext cx="9468000" cy="95040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4B3F815C-B95F-4AD2-B793-945576B82E1B}"/>
                </a:ext>
              </a:extLst>
            </p:cNvPr>
            <p:cNvGrpSpPr/>
            <p:nvPr/>
          </p:nvGrpSpPr>
          <p:grpSpPr>
            <a:xfrm>
              <a:off x="1572285" y="663832"/>
              <a:ext cx="228987" cy="225661"/>
              <a:chOff x="1572285" y="663832"/>
              <a:chExt cx="228987" cy="225661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17F6FCC-4BB3-4930-BAC6-CE89F283AA8D}"/>
                  </a:ext>
                </a:extLst>
              </p:cNvPr>
              <p:cNvSpPr/>
              <p:nvPr/>
            </p:nvSpPr>
            <p:spPr>
              <a:xfrm rot="5099338">
                <a:off x="1573948" y="662169"/>
                <a:ext cx="225661" cy="228987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A30C9591-2D7B-420B-9D12-07B0C931BF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2778" y="690111"/>
                <a:ext cx="108000" cy="173101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66125881-9C64-46F2-89AD-0D06949BC940}"/>
                </a:ext>
              </a:extLst>
            </p:cNvPr>
            <p:cNvGrpSpPr/>
            <p:nvPr/>
          </p:nvGrpSpPr>
          <p:grpSpPr>
            <a:xfrm rot="16995461">
              <a:off x="10667506" y="688889"/>
              <a:ext cx="228987" cy="225661"/>
              <a:chOff x="1572285" y="663832"/>
              <a:chExt cx="228987" cy="225661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220879BD-4B1A-4A96-8CA7-511E4D900C7D}"/>
                  </a:ext>
                </a:extLst>
              </p:cNvPr>
              <p:cNvSpPr/>
              <p:nvPr/>
            </p:nvSpPr>
            <p:spPr>
              <a:xfrm rot="5099338">
                <a:off x="1573948" y="662169"/>
                <a:ext cx="225661" cy="228987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84651388-EE36-4602-8DB7-8446B94269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2778" y="690111"/>
                <a:ext cx="108000" cy="173101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DFE857D5-8EE4-451E-867A-52F22713BA95}"/>
                </a:ext>
              </a:extLst>
            </p:cNvPr>
            <p:cNvGrpSpPr/>
            <p:nvPr/>
          </p:nvGrpSpPr>
          <p:grpSpPr>
            <a:xfrm rot="2474285">
              <a:off x="10667505" y="9794694"/>
              <a:ext cx="228987" cy="225661"/>
              <a:chOff x="1572285" y="663832"/>
              <a:chExt cx="228987" cy="225661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24A537E1-EDF6-438E-B40D-8FE54DF17767}"/>
                  </a:ext>
                </a:extLst>
              </p:cNvPr>
              <p:cNvSpPr/>
              <p:nvPr/>
            </p:nvSpPr>
            <p:spPr>
              <a:xfrm rot="5099338">
                <a:off x="1573948" y="662169"/>
                <a:ext cx="225661" cy="228987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8F3DC1F5-0CC3-46F1-8BF2-FA5650255F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2778" y="690111"/>
                <a:ext cx="108000" cy="173101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ECDCC4E8-9A68-40B5-93D7-9528FFC20458}"/>
                </a:ext>
              </a:extLst>
            </p:cNvPr>
            <p:cNvGrpSpPr/>
            <p:nvPr/>
          </p:nvGrpSpPr>
          <p:grpSpPr>
            <a:xfrm rot="20530544">
              <a:off x="1572284" y="9782797"/>
              <a:ext cx="228987" cy="225661"/>
              <a:chOff x="1572285" y="663832"/>
              <a:chExt cx="228987" cy="225661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E2389C0B-52AC-44D7-9665-CFCE79B803D1}"/>
                  </a:ext>
                </a:extLst>
              </p:cNvPr>
              <p:cNvSpPr/>
              <p:nvPr/>
            </p:nvSpPr>
            <p:spPr>
              <a:xfrm rot="5099338">
                <a:off x="1573948" y="662169"/>
                <a:ext cx="225661" cy="228987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B3576E81-21ED-4738-A75B-EA860C1DD6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32778" y="690111"/>
                <a:ext cx="108000" cy="173101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350E23B-63B5-4CA7-AFD5-70381E51DB20}"/>
              </a:ext>
            </a:extLst>
          </p:cNvPr>
          <p:cNvGrpSpPr/>
          <p:nvPr/>
        </p:nvGrpSpPr>
        <p:grpSpPr>
          <a:xfrm>
            <a:off x="3857854" y="701040"/>
            <a:ext cx="1813106" cy="1800000"/>
            <a:chOff x="3857854" y="701040"/>
            <a:chExt cx="1813106" cy="1800000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A60068CC-532D-4EFA-91B6-E663B6D47570}"/>
                </a:ext>
              </a:extLst>
            </p:cNvPr>
            <p:cNvGrpSpPr/>
            <p:nvPr/>
          </p:nvGrpSpPr>
          <p:grpSpPr>
            <a:xfrm>
              <a:off x="3870960" y="701040"/>
              <a:ext cx="1800000" cy="1800000"/>
              <a:chOff x="3870960" y="701040"/>
              <a:chExt cx="1800000" cy="1800000"/>
            </a:xfrm>
          </p:grpSpPr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E693D449-88B1-4F01-AEAA-54FF591896D8}"/>
                  </a:ext>
                </a:extLst>
              </p:cNvPr>
              <p:cNvSpPr/>
              <p:nvPr/>
            </p:nvSpPr>
            <p:spPr>
              <a:xfrm>
                <a:off x="3870960" y="701040"/>
                <a:ext cx="1800000" cy="1800000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568B2D19-A622-458D-BB04-71F2D2190C9B}"/>
                  </a:ext>
                </a:extLst>
              </p:cNvPr>
              <p:cNvSpPr/>
              <p:nvPr/>
            </p:nvSpPr>
            <p:spPr>
              <a:xfrm rot="10800000">
                <a:off x="4156275" y="1016148"/>
                <a:ext cx="1248420" cy="1226820"/>
              </a:xfrm>
              <a:prstGeom prst="trapezoid">
                <a:avLst>
                  <a:gd name="adj" fmla="val 16848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4" name="Grafik 13" descr="Zurück">
                <a:extLst>
                  <a:ext uri="{FF2B5EF4-FFF2-40B4-BE49-F238E27FC236}">
                    <a16:creationId xmlns:a16="http://schemas.microsoft.com/office/drawing/2014/main" id="{71B9EF03-E4F0-4F06-80AD-8772D7881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50799" y="1059313"/>
                <a:ext cx="708889" cy="708889"/>
              </a:xfrm>
              <a:prstGeom prst="rect">
                <a:avLst/>
              </a:prstGeom>
            </p:spPr>
          </p:pic>
          <p:pic>
            <p:nvPicPr>
              <p:cNvPr id="57" name="Grafik 56" descr="Zurück">
                <a:extLst>
                  <a:ext uri="{FF2B5EF4-FFF2-40B4-BE49-F238E27FC236}">
                    <a16:creationId xmlns:a16="http://schemas.microsoft.com/office/drawing/2014/main" id="{E4BA6408-A329-4179-9291-9EC69A9F1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0800000">
                <a:off x="4403410" y="1448266"/>
                <a:ext cx="708889" cy="708889"/>
              </a:xfrm>
              <a:prstGeom prst="rect">
                <a:avLst/>
              </a:prstGeom>
            </p:spPr>
          </p:pic>
        </p:grp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126CD383-A055-40BC-8E0B-759425F1AD9F}"/>
                </a:ext>
              </a:extLst>
            </p:cNvPr>
            <p:cNvSpPr/>
            <p:nvPr/>
          </p:nvSpPr>
          <p:spPr>
            <a:xfrm>
              <a:off x="3857854" y="701040"/>
              <a:ext cx="1800000" cy="1800000"/>
            </a:xfrm>
            <a:prstGeom prst="rect">
              <a:avLst/>
            </a:prstGeom>
            <a:solidFill>
              <a:srgbClr val="DE0000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05485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AD1B527-CF87-43E6-9E83-CAC8978ECB97}"/>
              </a:ext>
            </a:extLst>
          </p:cNvPr>
          <p:cNvGrpSpPr/>
          <p:nvPr/>
        </p:nvGrpSpPr>
        <p:grpSpPr>
          <a:xfrm>
            <a:off x="224378" y="107953"/>
            <a:ext cx="1684800" cy="1742400"/>
            <a:chOff x="5129753" y="965203"/>
            <a:chExt cx="3371850" cy="3486150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B1950E50-591E-42C8-B916-A5387BB035EC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D93E8A23-72EA-46AA-91FB-F0401CCB04A0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74AFC6F0-8BCB-4593-AABA-109F676F092C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EF2B0EC3-6C9F-4FB5-A412-A7016C6F95B7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A43E0D3C-719B-44F6-BBE2-B8364F6A4AEF}"/>
                    </a:ext>
                  </a:extLst>
                </p:cNvPr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D6EB7AA8-9721-4901-872E-5CDCE97B7258}"/>
                    </a:ext>
                  </a:extLst>
                </p:cNvPr>
                <p:cNvCxnSpPr>
                  <a:cxnSpLocks/>
                  <a:stCxn id="8" idx="2"/>
                  <a:endCxn id="8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43DC3A1A-DCCA-41C2-9AD8-87F6F95185D6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8922CB7B-6A80-41F5-84C2-C917F5FF8A17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DE733D63-8A44-4089-ACF9-ACD5C88012CC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13839F2B-4365-4CB5-9F9D-A606BA9FF9C5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D33F3674-A9FA-4E23-A3B5-1E0CF9B71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BE2F97E0-B7D8-430E-8382-82424C6C5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F76EE12-1714-4F6E-BFE6-DC273C479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7505B20A-C1DE-4B73-9C38-EC255806EB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7144FD6C-B2A4-43B5-B12B-530F14F72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D64251A8-1D94-4052-89F6-4FAB0BACD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453606B8-AC78-4A45-92BB-62B7273BD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F4186729-8CA3-4391-8C7C-37178C27A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32A2EBAF-1A7D-429F-95EE-EB33BB2CF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6335D532-CDBB-4550-898B-84F1A0458E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F633DF46-E182-4AFF-B81D-46F2560FC1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637E88E8-F9CD-48C5-BD4E-C129239A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F223076C-99D5-4995-A898-BACB4CA35941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2" name="Teilkreis 41">
              <a:extLst>
                <a:ext uri="{FF2B5EF4-FFF2-40B4-BE49-F238E27FC236}">
                  <a16:creationId xmlns:a16="http://schemas.microsoft.com/office/drawing/2014/main" id="{86B6D1A4-B8AB-4618-816C-E0CA91B5BE00}"/>
                </a:ext>
              </a:extLst>
            </p:cNvPr>
            <p:cNvSpPr/>
            <p:nvPr/>
          </p:nvSpPr>
          <p:spPr>
            <a:xfrm rot="689829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B170BCF-64AE-413A-BB9C-1554671D54A1}"/>
                </a:ext>
              </a:extLst>
            </p:cNvPr>
            <p:cNvSpPr/>
            <p:nvPr/>
          </p:nvSpPr>
          <p:spPr>
            <a:xfrm>
              <a:off x="5809125" y="1835944"/>
              <a:ext cx="45719" cy="45719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0C9163D-129C-4B69-A52C-56969AF5C1A7}"/>
                </a:ext>
              </a:extLst>
            </p:cNvPr>
            <p:cNvSpPr/>
            <p:nvPr/>
          </p:nvSpPr>
          <p:spPr>
            <a:xfrm>
              <a:off x="6076034" y="2226392"/>
              <a:ext cx="45719" cy="45719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9754B033-95AF-493C-98A1-35F72EBBB4DA}"/>
                </a:ext>
              </a:extLst>
            </p:cNvPr>
            <p:cNvSpPr/>
            <p:nvPr/>
          </p:nvSpPr>
          <p:spPr>
            <a:xfrm>
              <a:off x="5522296" y="2456746"/>
              <a:ext cx="45719" cy="45719"/>
            </a:xfrm>
            <a:prstGeom prst="ellipse">
              <a:avLst/>
            </a:prstGeom>
            <a:solidFill>
              <a:srgbClr val="00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53728CC-FB16-46B4-9DB7-D65A34E97007}"/>
              </a:ext>
            </a:extLst>
          </p:cNvPr>
          <p:cNvGrpSpPr/>
          <p:nvPr/>
        </p:nvGrpSpPr>
        <p:grpSpPr>
          <a:xfrm>
            <a:off x="3657827" y="185744"/>
            <a:ext cx="1684800" cy="1742400"/>
            <a:chOff x="5129753" y="965203"/>
            <a:chExt cx="3371850" cy="3486150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79C61A18-A6F2-4AC1-B413-0F85C7D20C84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BD7CBA5C-1DE5-41D3-84F8-2B90D8FF82F8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72" name="Ellipse 71">
                  <a:extLst>
                    <a:ext uri="{FF2B5EF4-FFF2-40B4-BE49-F238E27FC236}">
                      <a16:creationId xmlns:a16="http://schemas.microsoft.com/office/drawing/2014/main" id="{37AD8A6E-7FCA-49A9-B416-4F78CEC4581D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" name="Ellipse 72">
                  <a:extLst>
                    <a:ext uri="{FF2B5EF4-FFF2-40B4-BE49-F238E27FC236}">
                      <a16:creationId xmlns:a16="http://schemas.microsoft.com/office/drawing/2014/main" id="{BA98C55D-5F39-40BA-80AE-B0D476540171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AC819689-245D-42B1-BC19-E41204CABA47}"/>
                    </a:ext>
                  </a:extLst>
                </p:cNvPr>
                <p:cNvCxnSpPr>
                  <a:stCxn id="73" idx="0"/>
                  <a:endCxn id="73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036296C5-32DC-42FD-8B60-C4D7CFD67409}"/>
                    </a:ext>
                  </a:extLst>
                </p:cNvPr>
                <p:cNvCxnSpPr>
                  <a:cxnSpLocks/>
                  <a:stCxn id="73" idx="2"/>
                  <a:endCxn id="73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819C054E-3A44-49D1-8A9E-A7E2BF1AC55F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0121A8C5-2395-4B4D-BC03-D7F2168E0DF7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70808BD9-BB30-4E44-97F3-B926DE63F2DB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85570B7F-B18D-41DA-8034-7141C580338B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7D5D3E86-52DC-46A0-9388-E78A7C733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F78CF87D-9C0A-4890-AB2D-766D887BD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FDA502A5-4EE3-4B76-8CD9-867581CD6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95C27320-E72B-45D6-AF47-7B1F680CBA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F0D49DA9-2D56-41A4-9CEE-5B7A372FB0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F570906F-239F-4B33-821A-1E365CABD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1CD5D7F1-EEBC-484C-9A56-67DEB1442C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61DCDF59-F0A1-4BF2-B170-D23E9E31B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615EE92C-7108-49BC-B7CF-0DA672BFD7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9E4F6121-5849-4E15-901F-72D094129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DA5141BE-20ED-4F50-AB8F-B976A70DF1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EBBFDF3B-BFF5-4AC8-9136-1BE3BDA873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97AB620-2B8F-473D-AF7D-5ACFB5CE4DEA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0" name="Teilkreis 49">
              <a:extLst>
                <a:ext uri="{FF2B5EF4-FFF2-40B4-BE49-F238E27FC236}">
                  <a16:creationId xmlns:a16="http://schemas.microsoft.com/office/drawing/2014/main" id="{136761BE-B2E4-4CA3-8409-EDDB0267F2A4}"/>
                </a:ext>
              </a:extLst>
            </p:cNvPr>
            <p:cNvSpPr/>
            <p:nvPr/>
          </p:nvSpPr>
          <p:spPr>
            <a:xfrm rot="1571638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FA2B55F6-BEF2-4199-83BD-CADB0007CE6A}"/>
                </a:ext>
              </a:extLst>
            </p:cNvPr>
            <p:cNvSpPr/>
            <p:nvPr/>
          </p:nvSpPr>
          <p:spPr>
            <a:xfrm>
              <a:off x="5809125" y="1835944"/>
              <a:ext cx="45719" cy="45719"/>
            </a:xfrm>
            <a:prstGeom prst="ellipse">
              <a:avLst/>
            </a:prstGeom>
            <a:solidFill>
              <a:srgbClr val="00FF00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5C98F38D-4F15-4023-9117-6BABA05689D5}"/>
                </a:ext>
              </a:extLst>
            </p:cNvPr>
            <p:cNvSpPr/>
            <p:nvPr/>
          </p:nvSpPr>
          <p:spPr>
            <a:xfrm>
              <a:off x="6076034" y="2226392"/>
              <a:ext cx="45719" cy="45719"/>
            </a:xfrm>
            <a:prstGeom prst="ellipse">
              <a:avLst/>
            </a:prstGeom>
            <a:solidFill>
              <a:srgbClr val="00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E099F760-89E2-403C-8D5F-7D7368184AF0}"/>
              </a:ext>
            </a:extLst>
          </p:cNvPr>
          <p:cNvGrpSpPr/>
          <p:nvPr/>
        </p:nvGrpSpPr>
        <p:grpSpPr>
          <a:xfrm>
            <a:off x="7099166" y="189475"/>
            <a:ext cx="1684800" cy="1742400"/>
            <a:chOff x="5129753" y="965203"/>
            <a:chExt cx="3371850" cy="3486150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FC5F2A21-A422-4D65-9D8E-940F4415D2A3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DD0A8A34-E62F-422B-9B86-EAD0CC386FF0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100" name="Ellipse 99">
                  <a:extLst>
                    <a:ext uri="{FF2B5EF4-FFF2-40B4-BE49-F238E27FC236}">
                      <a16:creationId xmlns:a16="http://schemas.microsoft.com/office/drawing/2014/main" id="{B93B5496-1265-4E5D-832F-216E5CB8C22F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Ellipse 100">
                  <a:extLst>
                    <a:ext uri="{FF2B5EF4-FFF2-40B4-BE49-F238E27FC236}">
                      <a16:creationId xmlns:a16="http://schemas.microsoft.com/office/drawing/2014/main" id="{F94C8DC3-2299-447D-B7C1-9F2E6F4BC345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02" name="Gerader Verbinder 101">
                  <a:extLst>
                    <a:ext uri="{FF2B5EF4-FFF2-40B4-BE49-F238E27FC236}">
                      <a16:creationId xmlns:a16="http://schemas.microsoft.com/office/drawing/2014/main" id="{67F4754D-91DA-4A26-AC52-67259EE6028E}"/>
                    </a:ext>
                  </a:extLst>
                </p:cNvPr>
                <p:cNvCxnSpPr>
                  <a:stCxn id="101" idx="0"/>
                  <a:endCxn id="101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Gerader Verbinder 102">
                  <a:extLst>
                    <a:ext uri="{FF2B5EF4-FFF2-40B4-BE49-F238E27FC236}">
                      <a16:creationId xmlns:a16="http://schemas.microsoft.com/office/drawing/2014/main" id="{478E9828-E9F4-48C9-8194-FF2406D7CE8F}"/>
                    </a:ext>
                  </a:extLst>
                </p:cNvPr>
                <p:cNvCxnSpPr>
                  <a:cxnSpLocks/>
                  <a:stCxn id="101" idx="2"/>
                  <a:endCxn id="101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697F253C-DC69-43FA-BDFF-88589FAB42AE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DBDEA999-6DDF-444D-A7D3-DC93FF3C67C3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E55F8E80-3ED8-4DEF-93C2-6695D0AC1EE1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248EBBC3-3380-4709-BA66-6E1868B79A86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F1287204-AD6B-49A9-8538-735C78763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1E2EEDD0-003F-4BA2-91DD-ED3BECC92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4FA5CB4B-99A2-41E6-B6FD-ADA85503E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6816C62A-BA4A-4B6B-B111-8D62F7217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5FB64FF3-DCD4-4273-9755-277C89357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EB7AFF9-20AE-4BA3-96D8-DF2494F4C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DBE665E9-8AD1-4343-AEF2-9477046CDA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AE00CD1-D447-4C0B-A6FA-693EE1F928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A5A7DF37-56CA-410E-927C-140A53D0C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152E82AB-8EB2-43BA-A552-0D54E6B31A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6C01E4B3-8993-400B-A3D0-3078F5EAC9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39AF6DEC-CF59-42F7-ADA4-DBE2A8EE92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5123882C-C074-4A6F-B191-33EB68954701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8" name="Teilkreis 77">
              <a:extLst>
                <a:ext uri="{FF2B5EF4-FFF2-40B4-BE49-F238E27FC236}">
                  <a16:creationId xmlns:a16="http://schemas.microsoft.com/office/drawing/2014/main" id="{5E16A960-EDB9-4986-975B-A229DE1AFD84}"/>
                </a:ext>
              </a:extLst>
            </p:cNvPr>
            <p:cNvSpPr/>
            <p:nvPr/>
          </p:nvSpPr>
          <p:spPr>
            <a:xfrm rot="2369277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464C962B-D00E-48C9-A307-663FA429B912}"/>
                </a:ext>
              </a:extLst>
            </p:cNvPr>
            <p:cNvSpPr/>
            <p:nvPr/>
          </p:nvSpPr>
          <p:spPr>
            <a:xfrm>
              <a:off x="5809125" y="1835944"/>
              <a:ext cx="45719" cy="45719"/>
            </a:xfrm>
            <a:prstGeom prst="ellipse">
              <a:avLst/>
            </a:prstGeom>
            <a:solidFill>
              <a:srgbClr val="00FF00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70260C1D-00B5-4E03-8719-2F8949F638D2}"/>
                </a:ext>
              </a:extLst>
            </p:cNvPr>
            <p:cNvSpPr/>
            <p:nvPr/>
          </p:nvSpPr>
          <p:spPr>
            <a:xfrm>
              <a:off x="6076034" y="2226392"/>
              <a:ext cx="45719" cy="45719"/>
            </a:xfrm>
            <a:prstGeom prst="ellipse">
              <a:avLst/>
            </a:prstGeom>
            <a:solidFill>
              <a:srgbClr val="00FF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3F0A76EF-E744-4FD2-9E76-C894550A9F02}"/>
                </a:ext>
              </a:extLst>
            </p:cNvPr>
            <p:cNvSpPr/>
            <p:nvPr/>
          </p:nvSpPr>
          <p:spPr>
            <a:xfrm>
              <a:off x="6387261" y="1238831"/>
              <a:ext cx="45719" cy="45719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DD112BD9-96BD-4AE3-996E-37AC1E0F9AB8}"/>
              </a:ext>
            </a:extLst>
          </p:cNvPr>
          <p:cNvGrpSpPr/>
          <p:nvPr/>
        </p:nvGrpSpPr>
        <p:grpSpPr>
          <a:xfrm>
            <a:off x="205552" y="3872169"/>
            <a:ext cx="1684800" cy="1742400"/>
            <a:chOff x="5129753" y="965203"/>
            <a:chExt cx="3371850" cy="3486150"/>
          </a:xfrm>
        </p:grpSpPr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CA12C8A-5904-481C-A3ED-C597E19D9E8C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B5041AC8-7A6C-42DC-AD4F-90E68FE2FEAA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128" name="Ellipse 127">
                  <a:extLst>
                    <a:ext uri="{FF2B5EF4-FFF2-40B4-BE49-F238E27FC236}">
                      <a16:creationId xmlns:a16="http://schemas.microsoft.com/office/drawing/2014/main" id="{8F3EE18D-4F93-46BB-9E6A-D9EFEA7D4984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5C963734-B044-4C36-BCEE-A26EE0943653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30" name="Gerader Verbinder 129">
                  <a:extLst>
                    <a:ext uri="{FF2B5EF4-FFF2-40B4-BE49-F238E27FC236}">
                      <a16:creationId xmlns:a16="http://schemas.microsoft.com/office/drawing/2014/main" id="{574D7AE2-296E-4169-A06A-1C0C322264B6}"/>
                    </a:ext>
                  </a:extLst>
                </p:cNvPr>
                <p:cNvCxnSpPr>
                  <a:stCxn id="129" idx="0"/>
                  <a:endCxn id="129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Gerader Verbinder 130">
                  <a:extLst>
                    <a:ext uri="{FF2B5EF4-FFF2-40B4-BE49-F238E27FC236}">
                      <a16:creationId xmlns:a16="http://schemas.microsoft.com/office/drawing/2014/main" id="{00EF292E-189D-42A5-B536-C2F737EAE56C}"/>
                    </a:ext>
                  </a:extLst>
                </p:cNvPr>
                <p:cNvCxnSpPr>
                  <a:cxnSpLocks/>
                  <a:stCxn id="129" idx="2"/>
                  <a:endCxn id="129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4E186E28-6C97-4574-A80D-AB0C715F49E8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9574D2AF-03D2-4705-8FA8-FFB447FB6CD9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6CE14A9D-BEF1-475C-AB55-4570DA8F0117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1816550E-04C5-409E-B7CE-31C4D589D3A3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15" name="Gerader Verbinder 114">
                <a:extLst>
                  <a:ext uri="{FF2B5EF4-FFF2-40B4-BE49-F238E27FC236}">
                    <a16:creationId xmlns:a16="http://schemas.microsoft.com/office/drawing/2014/main" id="{4AB30C76-5D1F-43CF-AEAF-6BF579E4E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52DDA8CB-5EE6-43D7-90D5-0CACD50120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>
                <a:extLst>
                  <a:ext uri="{FF2B5EF4-FFF2-40B4-BE49-F238E27FC236}">
                    <a16:creationId xmlns:a16="http://schemas.microsoft.com/office/drawing/2014/main" id="{D9D3968B-0C6B-43F4-9DB8-1B1643453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>
                <a:extLst>
                  <a:ext uri="{FF2B5EF4-FFF2-40B4-BE49-F238E27FC236}">
                    <a16:creationId xmlns:a16="http://schemas.microsoft.com/office/drawing/2014/main" id="{33352142-4B8E-4983-AD4D-7EE5823B77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02CF1E99-0EEB-440B-82AC-1C718A62A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D645A5DD-7AA2-4C15-A96E-18331A583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02573774-B575-44F1-8638-3D7666800F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>
                <a:extLst>
                  <a:ext uri="{FF2B5EF4-FFF2-40B4-BE49-F238E27FC236}">
                    <a16:creationId xmlns:a16="http://schemas.microsoft.com/office/drawing/2014/main" id="{48C1B72B-3F83-491E-BBA2-F2F9A8F8D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88AFDAF8-E1E7-4653-8F82-FB602A078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>
                <a:extLst>
                  <a:ext uri="{FF2B5EF4-FFF2-40B4-BE49-F238E27FC236}">
                    <a16:creationId xmlns:a16="http://schemas.microsoft.com/office/drawing/2014/main" id="{BE0B720D-5301-401E-AA13-E689761AA7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E1C49625-EFEC-421D-86BE-5F0BDC427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r Verbinder 125">
                <a:extLst>
                  <a:ext uri="{FF2B5EF4-FFF2-40B4-BE49-F238E27FC236}">
                    <a16:creationId xmlns:a16="http://schemas.microsoft.com/office/drawing/2014/main" id="{C8FD1BCE-C9CA-4FA7-8260-B544ADC834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Ellipse 126">
                <a:extLst>
                  <a:ext uri="{FF2B5EF4-FFF2-40B4-BE49-F238E27FC236}">
                    <a16:creationId xmlns:a16="http://schemas.microsoft.com/office/drawing/2014/main" id="{A104A5D7-D949-412D-82E4-040A55DA8DA2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6" name="Teilkreis 105">
              <a:extLst>
                <a:ext uri="{FF2B5EF4-FFF2-40B4-BE49-F238E27FC236}">
                  <a16:creationId xmlns:a16="http://schemas.microsoft.com/office/drawing/2014/main" id="{F99EF89A-BB7A-4E60-8795-C050C5D04077}"/>
                </a:ext>
              </a:extLst>
            </p:cNvPr>
            <p:cNvSpPr/>
            <p:nvPr/>
          </p:nvSpPr>
          <p:spPr>
            <a:xfrm rot="3187319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EBE2338A-0357-4215-9656-CB785C0753F8}"/>
                </a:ext>
              </a:extLst>
            </p:cNvPr>
            <p:cNvSpPr/>
            <p:nvPr/>
          </p:nvSpPr>
          <p:spPr>
            <a:xfrm>
              <a:off x="6313423" y="1240827"/>
              <a:ext cx="45719" cy="45719"/>
            </a:xfrm>
            <a:prstGeom prst="ellipse">
              <a:avLst/>
            </a:prstGeom>
            <a:solidFill>
              <a:srgbClr val="00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29963866-5102-4D71-A420-E01093A57CAE}"/>
                </a:ext>
              </a:extLst>
            </p:cNvPr>
            <p:cNvSpPr/>
            <p:nvPr/>
          </p:nvSpPr>
          <p:spPr>
            <a:xfrm>
              <a:off x="6628925" y="1687006"/>
              <a:ext cx="45719" cy="45719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25D4BD2-BE8C-4CED-AE93-5BF424F5C329}"/>
                </a:ext>
              </a:extLst>
            </p:cNvPr>
            <p:cNvSpPr/>
            <p:nvPr/>
          </p:nvSpPr>
          <p:spPr>
            <a:xfrm>
              <a:off x="6569631" y="1853592"/>
              <a:ext cx="45719" cy="45719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D4ED36EB-4226-4763-9266-027ADF5227D5}"/>
              </a:ext>
            </a:extLst>
          </p:cNvPr>
          <p:cNvGrpSpPr/>
          <p:nvPr/>
        </p:nvGrpSpPr>
        <p:grpSpPr>
          <a:xfrm>
            <a:off x="3746483" y="3884260"/>
            <a:ext cx="1684800" cy="1742400"/>
            <a:chOff x="5129753" y="965203"/>
            <a:chExt cx="3371850" cy="3486150"/>
          </a:xfrm>
        </p:grpSpPr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29403962-9BE2-48C6-A0A9-DFB5598A6D66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E32FB1A8-8438-4D66-9946-F4A6B5B76D63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AC883CAD-0EB7-446A-A486-4A71D05D2DA6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03EE6294-FE72-42D1-A45C-FAA28C448F2A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8" name="Gerader Verbinder 157">
                  <a:extLst>
                    <a:ext uri="{FF2B5EF4-FFF2-40B4-BE49-F238E27FC236}">
                      <a16:creationId xmlns:a16="http://schemas.microsoft.com/office/drawing/2014/main" id="{67DBD5CA-CEE8-45A8-98FA-C337F1A5F274}"/>
                    </a:ext>
                  </a:extLst>
                </p:cNvPr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Gerader Verbinder 158">
                  <a:extLst>
                    <a:ext uri="{FF2B5EF4-FFF2-40B4-BE49-F238E27FC236}">
                      <a16:creationId xmlns:a16="http://schemas.microsoft.com/office/drawing/2014/main" id="{48AEC615-3463-46A4-93A8-1E247D9AEF46}"/>
                    </a:ext>
                  </a:extLst>
                </p:cNvPr>
                <p:cNvCxnSpPr>
                  <a:cxnSpLocks/>
                  <a:stCxn id="157" idx="2"/>
                  <a:endCxn id="157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Ellipse 138">
                <a:extLst>
                  <a:ext uri="{FF2B5EF4-FFF2-40B4-BE49-F238E27FC236}">
                    <a16:creationId xmlns:a16="http://schemas.microsoft.com/office/drawing/2014/main" id="{997FB819-31A3-4A9E-91DB-02A0378903C3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71D3772F-10B6-4715-AF20-A29BC5F9307D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96ED43C6-B088-458E-AEF1-2C5E9B6DF610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46482C33-A1B3-4250-B016-11CA8B9F0473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3" name="Gerader Verbinder 142">
                <a:extLst>
                  <a:ext uri="{FF2B5EF4-FFF2-40B4-BE49-F238E27FC236}">
                    <a16:creationId xmlns:a16="http://schemas.microsoft.com/office/drawing/2014/main" id="{3840AED6-1FB8-495B-AB37-17CA75AD6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r Verbinder 143">
                <a:extLst>
                  <a:ext uri="{FF2B5EF4-FFF2-40B4-BE49-F238E27FC236}">
                    <a16:creationId xmlns:a16="http://schemas.microsoft.com/office/drawing/2014/main" id="{58055E05-D561-4F53-81A3-B6C8D0FBC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r Verbinder 144">
                <a:extLst>
                  <a:ext uri="{FF2B5EF4-FFF2-40B4-BE49-F238E27FC236}">
                    <a16:creationId xmlns:a16="http://schemas.microsoft.com/office/drawing/2014/main" id="{E9F391F5-82B7-420C-AB8D-D950ECB40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2E81C43-18B8-41CA-96B8-DEAFC2A9B3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ACF8EE84-9B96-4E00-8A73-DA16E5B306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5D0AF54-A3C5-4E42-A6B2-7172EC1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D5B04E55-FCFC-4AC1-B319-00FAF8B233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84158533-D067-4E6B-A074-4B4B5DF29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75DA9C8F-710C-4443-8B4A-43B1C31D67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285ADE84-1226-49DF-8DD3-DAB14B53C5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1999C0CD-3354-4D52-9D15-6066A4AD9B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Gerader Verbinder 153">
                <a:extLst>
                  <a:ext uri="{FF2B5EF4-FFF2-40B4-BE49-F238E27FC236}">
                    <a16:creationId xmlns:a16="http://schemas.microsoft.com/office/drawing/2014/main" id="{5FE93A65-36EA-403C-B17C-388BF72CF7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AB3885DF-0256-428A-831C-99FDF96DC1E3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34" name="Teilkreis 133">
              <a:extLst>
                <a:ext uri="{FF2B5EF4-FFF2-40B4-BE49-F238E27FC236}">
                  <a16:creationId xmlns:a16="http://schemas.microsoft.com/office/drawing/2014/main" id="{012A8D7D-5C14-41F8-9034-61E5B177F77A}"/>
                </a:ext>
              </a:extLst>
            </p:cNvPr>
            <p:cNvSpPr/>
            <p:nvPr/>
          </p:nvSpPr>
          <p:spPr>
            <a:xfrm rot="3961547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BBE0023A-1126-41AC-A809-AB1D04D5B294}"/>
                </a:ext>
              </a:extLst>
            </p:cNvPr>
            <p:cNvSpPr/>
            <p:nvPr/>
          </p:nvSpPr>
          <p:spPr>
            <a:xfrm>
              <a:off x="6430981" y="1207140"/>
              <a:ext cx="45719" cy="45719"/>
            </a:xfrm>
            <a:prstGeom prst="ellipse">
              <a:avLst/>
            </a:prstGeom>
            <a:solidFill>
              <a:srgbClr val="00FF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E56F7473-9858-4884-93CF-22D84B17393D}"/>
                </a:ext>
              </a:extLst>
            </p:cNvPr>
            <p:cNvSpPr/>
            <p:nvPr/>
          </p:nvSpPr>
          <p:spPr>
            <a:xfrm>
              <a:off x="6685418" y="1685907"/>
              <a:ext cx="45719" cy="45719"/>
            </a:xfrm>
            <a:prstGeom prst="ellipse">
              <a:avLst/>
            </a:prstGeom>
            <a:solidFill>
              <a:srgbClr val="00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7CBDC5B-0D76-45A1-86F6-BEADCEA897E5}"/>
                </a:ext>
              </a:extLst>
            </p:cNvPr>
            <p:cNvSpPr/>
            <p:nvPr/>
          </p:nvSpPr>
          <p:spPr>
            <a:xfrm>
              <a:off x="6609151" y="1883485"/>
              <a:ext cx="45719" cy="45719"/>
            </a:xfrm>
            <a:prstGeom prst="ellipse">
              <a:avLst/>
            </a:prstGeom>
            <a:solidFill>
              <a:srgbClr val="00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EB8C9ADF-302D-4F46-81EE-E8C43F1E326A}"/>
              </a:ext>
            </a:extLst>
          </p:cNvPr>
          <p:cNvGrpSpPr/>
          <p:nvPr/>
        </p:nvGrpSpPr>
        <p:grpSpPr>
          <a:xfrm>
            <a:off x="7276009" y="3872169"/>
            <a:ext cx="1684800" cy="1742400"/>
            <a:chOff x="5129753" y="965203"/>
            <a:chExt cx="3371850" cy="3486150"/>
          </a:xfrm>
        </p:grpSpPr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126CE390-50B7-4F78-AA50-92307846345E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166" name="Gruppieren 165">
                <a:extLst>
                  <a:ext uri="{FF2B5EF4-FFF2-40B4-BE49-F238E27FC236}">
                    <a16:creationId xmlns:a16="http://schemas.microsoft.com/office/drawing/2014/main" id="{71FAC18E-BD97-48CF-80C3-C2818FB1CA3F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184" name="Ellipse 183">
                  <a:extLst>
                    <a:ext uri="{FF2B5EF4-FFF2-40B4-BE49-F238E27FC236}">
                      <a16:creationId xmlns:a16="http://schemas.microsoft.com/office/drawing/2014/main" id="{6177FEF6-9FE6-4502-A5C6-8B7964E6A5D1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5" name="Ellipse 184">
                  <a:extLst>
                    <a:ext uri="{FF2B5EF4-FFF2-40B4-BE49-F238E27FC236}">
                      <a16:creationId xmlns:a16="http://schemas.microsoft.com/office/drawing/2014/main" id="{0FF7D34C-F590-4B8D-BDCE-F0EFB0D6AA6A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86" name="Gerader Verbinder 185">
                  <a:extLst>
                    <a:ext uri="{FF2B5EF4-FFF2-40B4-BE49-F238E27FC236}">
                      <a16:creationId xmlns:a16="http://schemas.microsoft.com/office/drawing/2014/main" id="{DEC46E52-C581-4F27-B384-DC5DCF0157C4}"/>
                    </a:ext>
                  </a:extLst>
                </p:cNvPr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Gerader Verbinder 186">
                  <a:extLst>
                    <a:ext uri="{FF2B5EF4-FFF2-40B4-BE49-F238E27FC236}">
                      <a16:creationId xmlns:a16="http://schemas.microsoft.com/office/drawing/2014/main" id="{80F8C3CA-C50F-4126-A6D0-86D48A73AEA3}"/>
                    </a:ext>
                  </a:extLst>
                </p:cNvPr>
                <p:cNvCxnSpPr>
                  <a:cxnSpLocks/>
                  <a:stCxn id="185" idx="2"/>
                  <a:endCxn id="185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6C59574C-5C36-43BF-9D14-0429D303A54C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AA1A5D31-3141-4BFF-B286-7DD0F630C6E7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90D950A3-72D4-42D1-98C1-1F9CB256E12C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0" name="Ellipse 169">
                <a:extLst>
                  <a:ext uri="{FF2B5EF4-FFF2-40B4-BE49-F238E27FC236}">
                    <a16:creationId xmlns:a16="http://schemas.microsoft.com/office/drawing/2014/main" id="{8E604636-9024-4F80-A783-269E9732FE73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70A4EC9E-9421-44DB-BDA9-87027EFD7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045264A8-E99F-40ED-8F3A-F6F98AE49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381BB231-11B6-4E07-BE1D-FD52E5CAE3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AA1FED56-35D8-4ACA-B362-FA08D66BAE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77B64449-B80C-42C3-857E-0743D36BA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61F074BB-5C6D-438D-95E2-E15D5B3BB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192FAC-E4FB-4C92-A453-0A8AF59E6C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8C04F0DF-4930-4FBB-B249-89B02F4F54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B4B64C84-C98C-48C7-8D96-84A36766C2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0FF4B377-D1B9-4891-A899-CE12C853C0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FC4F583A-2CFB-4461-AEBF-612F4AB822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2058CAFB-5873-49A8-9E56-A5D6F1A7F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630DD067-3E66-41A0-A823-E83C5923A490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62" name="Teilkreis 161">
              <a:extLst>
                <a:ext uri="{FF2B5EF4-FFF2-40B4-BE49-F238E27FC236}">
                  <a16:creationId xmlns:a16="http://schemas.microsoft.com/office/drawing/2014/main" id="{C8ADB32A-73E8-4D78-90B2-7B84B74A30DB}"/>
                </a:ext>
              </a:extLst>
            </p:cNvPr>
            <p:cNvSpPr/>
            <p:nvPr/>
          </p:nvSpPr>
          <p:spPr>
            <a:xfrm rot="5159180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B664656C-0BE5-4995-9E03-4569C55FDED8}"/>
                </a:ext>
              </a:extLst>
            </p:cNvPr>
            <p:cNvSpPr/>
            <p:nvPr/>
          </p:nvSpPr>
          <p:spPr>
            <a:xfrm>
              <a:off x="6691156" y="1714230"/>
              <a:ext cx="45719" cy="45719"/>
            </a:xfrm>
            <a:prstGeom prst="ellipse">
              <a:avLst/>
            </a:prstGeom>
            <a:solidFill>
              <a:srgbClr val="00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08445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AD1B527-CF87-43E6-9E83-CAC8978ECB97}"/>
              </a:ext>
            </a:extLst>
          </p:cNvPr>
          <p:cNvGrpSpPr/>
          <p:nvPr/>
        </p:nvGrpSpPr>
        <p:grpSpPr>
          <a:xfrm>
            <a:off x="224378" y="107953"/>
            <a:ext cx="1684800" cy="1742400"/>
            <a:chOff x="5129753" y="965203"/>
            <a:chExt cx="3371850" cy="3486150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B1950E50-591E-42C8-B916-A5387BB035EC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D93E8A23-72EA-46AA-91FB-F0401CCB04A0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74AFC6F0-8BCB-4593-AABA-109F676F092C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EF2B0EC3-6C9F-4FB5-A412-A7016C6F95B7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A43E0D3C-719B-44F6-BBE2-B8364F6A4AEF}"/>
                    </a:ext>
                  </a:extLst>
                </p:cNvPr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D6EB7AA8-9721-4901-872E-5CDCE97B7258}"/>
                    </a:ext>
                  </a:extLst>
                </p:cNvPr>
                <p:cNvCxnSpPr>
                  <a:cxnSpLocks/>
                  <a:stCxn id="8" idx="2"/>
                  <a:endCxn id="8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43DC3A1A-DCCA-41C2-9AD8-87F6F95185D6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8922CB7B-6A80-41F5-84C2-C917F5FF8A17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DE733D63-8A44-4089-ACF9-ACD5C88012CC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13839F2B-4365-4CB5-9F9D-A606BA9FF9C5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D33F3674-A9FA-4E23-A3B5-1E0CF9B71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BE2F97E0-B7D8-430E-8382-82424C6C5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F76EE12-1714-4F6E-BFE6-DC273C479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7505B20A-C1DE-4B73-9C38-EC255806EB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7144FD6C-B2A4-43B5-B12B-530F14F72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D64251A8-1D94-4052-89F6-4FAB0BACD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453606B8-AC78-4A45-92BB-62B7273BD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F4186729-8CA3-4391-8C7C-37178C27A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32A2EBAF-1A7D-429F-95EE-EB33BB2CF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6335D532-CDBB-4550-898B-84F1A0458E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F633DF46-E182-4AFF-B81D-46F2560FC1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637E88E8-F9CD-48C5-BD4E-C129239A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F223076C-99D5-4995-A898-BACB4CA35941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2" name="Teilkreis 41">
              <a:extLst>
                <a:ext uri="{FF2B5EF4-FFF2-40B4-BE49-F238E27FC236}">
                  <a16:creationId xmlns:a16="http://schemas.microsoft.com/office/drawing/2014/main" id="{86B6D1A4-B8AB-4618-816C-E0CA91B5BE00}"/>
                </a:ext>
              </a:extLst>
            </p:cNvPr>
            <p:cNvSpPr/>
            <p:nvPr/>
          </p:nvSpPr>
          <p:spPr>
            <a:xfrm rot="6150303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0C9163D-129C-4B69-A52C-56969AF5C1A7}"/>
                </a:ext>
              </a:extLst>
            </p:cNvPr>
            <p:cNvSpPr/>
            <p:nvPr/>
          </p:nvSpPr>
          <p:spPr>
            <a:xfrm>
              <a:off x="7160241" y="2184832"/>
              <a:ext cx="45719" cy="45719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53728CC-FB16-46B4-9DB7-D65A34E97007}"/>
              </a:ext>
            </a:extLst>
          </p:cNvPr>
          <p:cNvGrpSpPr/>
          <p:nvPr/>
        </p:nvGrpSpPr>
        <p:grpSpPr>
          <a:xfrm>
            <a:off x="3660035" y="100575"/>
            <a:ext cx="1684800" cy="1742400"/>
            <a:chOff x="5129753" y="965203"/>
            <a:chExt cx="3371850" cy="3486150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79C61A18-A6F2-4AC1-B413-0F85C7D20C84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BD7CBA5C-1DE5-41D3-84F8-2B90D8FF82F8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72" name="Ellipse 71">
                  <a:extLst>
                    <a:ext uri="{FF2B5EF4-FFF2-40B4-BE49-F238E27FC236}">
                      <a16:creationId xmlns:a16="http://schemas.microsoft.com/office/drawing/2014/main" id="{37AD8A6E-7FCA-49A9-B416-4F78CEC4581D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" name="Ellipse 72">
                  <a:extLst>
                    <a:ext uri="{FF2B5EF4-FFF2-40B4-BE49-F238E27FC236}">
                      <a16:creationId xmlns:a16="http://schemas.microsoft.com/office/drawing/2014/main" id="{BA98C55D-5F39-40BA-80AE-B0D476540171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AC819689-245D-42B1-BC19-E41204CABA47}"/>
                    </a:ext>
                  </a:extLst>
                </p:cNvPr>
                <p:cNvCxnSpPr>
                  <a:stCxn id="73" idx="0"/>
                  <a:endCxn id="73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036296C5-32DC-42FD-8B60-C4D7CFD67409}"/>
                    </a:ext>
                  </a:extLst>
                </p:cNvPr>
                <p:cNvCxnSpPr>
                  <a:cxnSpLocks/>
                  <a:stCxn id="73" idx="2"/>
                  <a:endCxn id="73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819C054E-3A44-49D1-8A9E-A7E2BF1AC55F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0121A8C5-2395-4B4D-BC03-D7F2168E0DF7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70808BD9-BB30-4E44-97F3-B926DE63F2DB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85570B7F-B18D-41DA-8034-7141C580338B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7D5D3E86-52DC-46A0-9388-E78A7C733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F78CF87D-9C0A-4890-AB2D-766D887BD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FDA502A5-4EE3-4B76-8CD9-867581CD6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95C27320-E72B-45D6-AF47-7B1F680CBA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F0D49DA9-2D56-41A4-9CEE-5B7A372FB0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F570906F-239F-4B33-821A-1E365CABD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1CD5D7F1-EEBC-484C-9A56-67DEB1442C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61DCDF59-F0A1-4BF2-B170-D23E9E31B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615EE92C-7108-49BC-B7CF-0DA672BFD7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9E4F6121-5849-4E15-901F-72D094129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DA5141BE-20ED-4F50-AB8F-B976A70DF1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EBBFDF3B-BFF5-4AC8-9136-1BE3BDA873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97AB620-2B8F-473D-AF7D-5ACFB5CE4DEA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0" name="Teilkreis 49">
              <a:extLst>
                <a:ext uri="{FF2B5EF4-FFF2-40B4-BE49-F238E27FC236}">
                  <a16:creationId xmlns:a16="http://schemas.microsoft.com/office/drawing/2014/main" id="{136761BE-B2E4-4CA3-8409-EDDB0267F2A4}"/>
                </a:ext>
              </a:extLst>
            </p:cNvPr>
            <p:cNvSpPr/>
            <p:nvPr/>
          </p:nvSpPr>
          <p:spPr>
            <a:xfrm rot="7059569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E099F760-89E2-403C-8D5F-7D7368184AF0}"/>
              </a:ext>
            </a:extLst>
          </p:cNvPr>
          <p:cNvGrpSpPr/>
          <p:nvPr/>
        </p:nvGrpSpPr>
        <p:grpSpPr>
          <a:xfrm>
            <a:off x="7099166" y="189475"/>
            <a:ext cx="1684800" cy="1742400"/>
            <a:chOff x="5129753" y="965203"/>
            <a:chExt cx="3371850" cy="3486150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FC5F2A21-A422-4D65-9D8E-940F4415D2A3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DD0A8A34-E62F-422B-9B86-EAD0CC386FF0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100" name="Ellipse 99">
                  <a:extLst>
                    <a:ext uri="{FF2B5EF4-FFF2-40B4-BE49-F238E27FC236}">
                      <a16:creationId xmlns:a16="http://schemas.microsoft.com/office/drawing/2014/main" id="{B93B5496-1265-4E5D-832F-216E5CB8C22F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Ellipse 100">
                  <a:extLst>
                    <a:ext uri="{FF2B5EF4-FFF2-40B4-BE49-F238E27FC236}">
                      <a16:creationId xmlns:a16="http://schemas.microsoft.com/office/drawing/2014/main" id="{F94C8DC3-2299-447D-B7C1-9F2E6F4BC345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02" name="Gerader Verbinder 101">
                  <a:extLst>
                    <a:ext uri="{FF2B5EF4-FFF2-40B4-BE49-F238E27FC236}">
                      <a16:creationId xmlns:a16="http://schemas.microsoft.com/office/drawing/2014/main" id="{67F4754D-91DA-4A26-AC52-67259EE6028E}"/>
                    </a:ext>
                  </a:extLst>
                </p:cNvPr>
                <p:cNvCxnSpPr>
                  <a:cxnSpLocks/>
                  <a:stCxn id="101" idx="0"/>
                  <a:endCxn id="101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Gerader Verbinder 102">
                  <a:extLst>
                    <a:ext uri="{FF2B5EF4-FFF2-40B4-BE49-F238E27FC236}">
                      <a16:creationId xmlns:a16="http://schemas.microsoft.com/office/drawing/2014/main" id="{478E9828-E9F4-48C9-8194-FF2406D7CE8F}"/>
                    </a:ext>
                  </a:extLst>
                </p:cNvPr>
                <p:cNvCxnSpPr>
                  <a:cxnSpLocks/>
                  <a:stCxn id="101" idx="2"/>
                  <a:endCxn id="101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697F253C-DC69-43FA-BDFF-88589FAB42AE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DBDEA999-6DDF-444D-A7D3-DC93FF3C67C3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E55F8E80-3ED8-4DEF-93C2-6695D0AC1EE1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248EBBC3-3380-4709-BA66-6E1868B79A86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F1287204-AD6B-49A9-8538-735C78763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1E2EEDD0-003F-4BA2-91DD-ED3BECC92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4FA5CB4B-99A2-41E6-B6FD-ADA85503E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6816C62A-BA4A-4B6B-B111-8D62F7217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5FB64FF3-DCD4-4273-9755-277C89357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EB7AFF9-20AE-4BA3-96D8-DF2494F4C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DBE665E9-8AD1-4343-AEF2-9477046CDA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AE00CD1-D447-4C0B-A6FA-693EE1F928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A5A7DF37-56CA-410E-927C-140A53D0C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152E82AB-8EB2-43BA-A552-0D54E6B31A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6C01E4B3-8993-400B-A3D0-3078F5EAC9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39AF6DEC-CF59-42F7-ADA4-DBE2A8EE92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5123882C-C074-4A6F-B191-33EB68954701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8" name="Teilkreis 77">
              <a:extLst>
                <a:ext uri="{FF2B5EF4-FFF2-40B4-BE49-F238E27FC236}">
                  <a16:creationId xmlns:a16="http://schemas.microsoft.com/office/drawing/2014/main" id="{5E16A960-EDB9-4986-975B-A229DE1AFD84}"/>
                </a:ext>
              </a:extLst>
            </p:cNvPr>
            <p:cNvSpPr/>
            <p:nvPr/>
          </p:nvSpPr>
          <p:spPr>
            <a:xfrm rot="8330959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3F0A76EF-E744-4FD2-9E76-C894550A9F02}"/>
                </a:ext>
              </a:extLst>
            </p:cNvPr>
            <p:cNvSpPr/>
            <p:nvPr/>
          </p:nvSpPr>
          <p:spPr>
            <a:xfrm>
              <a:off x="7312245" y="2303218"/>
              <a:ext cx="45719" cy="45719"/>
            </a:xfrm>
            <a:prstGeom prst="ellipse">
              <a:avLst/>
            </a:prstGeom>
            <a:solidFill>
              <a:srgbClr val="00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DD112BD9-96BD-4AE3-996E-37AC1E0F9AB8}"/>
              </a:ext>
            </a:extLst>
          </p:cNvPr>
          <p:cNvGrpSpPr/>
          <p:nvPr/>
        </p:nvGrpSpPr>
        <p:grpSpPr>
          <a:xfrm>
            <a:off x="205552" y="3872169"/>
            <a:ext cx="1684800" cy="1742400"/>
            <a:chOff x="5129753" y="965203"/>
            <a:chExt cx="3371850" cy="3486150"/>
          </a:xfrm>
        </p:grpSpPr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CA12C8A-5904-481C-A3ED-C597E19D9E8C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B5041AC8-7A6C-42DC-AD4F-90E68FE2FEAA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128" name="Ellipse 127">
                  <a:extLst>
                    <a:ext uri="{FF2B5EF4-FFF2-40B4-BE49-F238E27FC236}">
                      <a16:creationId xmlns:a16="http://schemas.microsoft.com/office/drawing/2014/main" id="{8F3EE18D-4F93-46BB-9E6A-D9EFEA7D4984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5C963734-B044-4C36-BCEE-A26EE0943653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30" name="Gerader Verbinder 129">
                  <a:extLst>
                    <a:ext uri="{FF2B5EF4-FFF2-40B4-BE49-F238E27FC236}">
                      <a16:creationId xmlns:a16="http://schemas.microsoft.com/office/drawing/2014/main" id="{574D7AE2-296E-4169-A06A-1C0C322264B6}"/>
                    </a:ext>
                  </a:extLst>
                </p:cNvPr>
                <p:cNvCxnSpPr>
                  <a:stCxn id="129" idx="0"/>
                  <a:endCxn id="129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Gerader Verbinder 130">
                  <a:extLst>
                    <a:ext uri="{FF2B5EF4-FFF2-40B4-BE49-F238E27FC236}">
                      <a16:creationId xmlns:a16="http://schemas.microsoft.com/office/drawing/2014/main" id="{00EF292E-189D-42A5-B536-C2F737EAE56C}"/>
                    </a:ext>
                  </a:extLst>
                </p:cNvPr>
                <p:cNvCxnSpPr>
                  <a:cxnSpLocks/>
                  <a:stCxn id="129" idx="2"/>
                  <a:endCxn id="129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4E186E28-6C97-4574-A80D-AB0C715F49E8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9574D2AF-03D2-4705-8FA8-FFB447FB6CD9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6CE14A9D-BEF1-475C-AB55-4570DA8F0117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1816550E-04C5-409E-B7CE-31C4D589D3A3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15" name="Gerader Verbinder 114">
                <a:extLst>
                  <a:ext uri="{FF2B5EF4-FFF2-40B4-BE49-F238E27FC236}">
                    <a16:creationId xmlns:a16="http://schemas.microsoft.com/office/drawing/2014/main" id="{4AB30C76-5D1F-43CF-AEAF-6BF579E4E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52DDA8CB-5EE6-43D7-90D5-0CACD50120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>
                <a:extLst>
                  <a:ext uri="{FF2B5EF4-FFF2-40B4-BE49-F238E27FC236}">
                    <a16:creationId xmlns:a16="http://schemas.microsoft.com/office/drawing/2014/main" id="{D9D3968B-0C6B-43F4-9DB8-1B1643453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>
                <a:extLst>
                  <a:ext uri="{FF2B5EF4-FFF2-40B4-BE49-F238E27FC236}">
                    <a16:creationId xmlns:a16="http://schemas.microsoft.com/office/drawing/2014/main" id="{33352142-4B8E-4983-AD4D-7EE5823B77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02CF1E99-0EEB-440B-82AC-1C718A62A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D645A5DD-7AA2-4C15-A96E-18331A583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02573774-B575-44F1-8638-3D7666800F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>
                <a:extLst>
                  <a:ext uri="{FF2B5EF4-FFF2-40B4-BE49-F238E27FC236}">
                    <a16:creationId xmlns:a16="http://schemas.microsoft.com/office/drawing/2014/main" id="{48C1B72B-3F83-491E-BBA2-F2F9A8F8D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88AFDAF8-E1E7-4653-8F82-FB602A078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>
                <a:extLst>
                  <a:ext uri="{FF2B5EF4-FFF2-40B4-BE49-F238E27FC236}">
                    <a16:creationId xmlns:a16="http://schemas.microsoft.com/office/drawing/2014/main" id="{BE0B720D-5301-401E-AA13-E689761AA7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E1C49625-EFEC-421D-86BE-5F0BDC427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r Verbinder 125">
                <a:extLst>
                  <a:ext uri="{FF2B5EF4-FFF2-40B4-BE49-F238E27FC236}">
                    <a16:creationId xmlns:a16="http://schemas.microsoft.com/office/drawing/2014/main" id="{C8FD1BCE-C9CA-4FA7-8260-B544ADC834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Ellipse 126">
                <a:extLst>
                  <a:ext uri="{FF2B5EF4-FFF2-40B4-BE49-F238E27FC236}">
                    <a16:creationId xmlns:a16="http://schemas.microsoft.com/office/drawing/2014/main" id="{A104A5D7-D949-412D-82E4-040A55DA8DA2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6" name="Teilkreis 105">
              <a:extLst>
                <a:ext uri="{FF2B5EF4-FFF2-40B4-BE49-F238E27FC236}">
                  <a16:creationId xmlns:a16="http://schemas.microsoft.com/office/drawing/2014/main" id="{F99EF89A-BB7A-4E60-8795-C050C5D04077}"/>
                </a:ext>
              </a:extLst>
            </p:cNvPr>
            <p:cNvSpPr/>
            <p:nvPr/>
          </p:nvSpPr>
          <p:spPr>
            <a:xfrm rot="9904304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D4ED36EB-4226-4763-9266-027ADF5227D5}"/>
              </a:ext>
            </a:extLst>
          </p:cNvPr>
          <p:cNvGrpSpPr/>
          <p:nvPr/>
        </p:nvGrpSpPr>
        <p:grpSpPr>
          <a:xfrm>
            <a:off x="3746483" y="3884260"/>
            <a:ext cx="1684800" cy="1742400"/>
            <a:chOff x="5129753" y="965203"/>
            <a:chExt cx="3371850" cy="3486150"/>
          </a:xfrm>
        </p:grpSpPr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29403962-9BE2-48C6-A0A9-DFB5598A6D66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E32FB1A8-8438-4D66-9946-F4A6B5B76D63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AC883CAD-0EB7-446A-A486-4A71D05D2DA6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03EE6294-FE72-42D1-A45C-FAA28C448F2A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8" name="Gerader Verbinder 157">
                  <a:extLst>
                    <a:ext uri="{FF2B5EF4-FFF2-40B4-BE49-F238E27FC236}">
                      <a16:creationId xmlns:a16="http://schemas.microsoft.com/office/drawing/2014/main" id="{67DBD5CA-CEE8-45A8-98FA-C337F1A5F274}"/>
                    </a:ext>
                  </a:extLst>
                </p:cNvPr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Gerader Verbinder 158">
                  <a:extLst>
                    <a:ext uri="{FF2B5EF4-FFF2-40B4-BE49-F238E27FC236}">
                      <a16:creationId xmlns:a16="http://schemas.microsoft.com/office/drawing/2014/main" id="{48AEC615-3463-46A4-93A8-1E247D9AEF46}"/>
                    </a:ext>
                  </a:extLst>
                </p:cNvPr>
                <p:cNvCxnSpPr>
                  <a:cxnSpLocks/>
                  <a:stCxn id="157" idx="2"/>
                  <a:endCxn id="157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Ellipse 138">
                <a:extLst>
                  <a:ext uri="{FF2B5EF4-FFF2-40B4-BE49-F238E27FC236}">
                    <a16:creationId xmlns:a16="http://schemas.microsoft.com/office/drawing/2014/main" id="{997FB819-31A3-4A9E-91DB-02A0378903C3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71D3772F-10B6-4715-AF20-A29BC5F9307D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96ED43C6-B088-458E-AEF1-2C5E9B6DF610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46482C33-A1B3-4250-B016-11CA8B9F0473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3" name="Gerader Verbinder 142">
                <a:extLst>
                  <a:ext uri="{FF2B5EF4-FFF2-40B4-BE49-F238E27FC236}">
                    <a16:creationId xmlns:a16="http://schemas.microsoft.com/office/drawing/2014/main" id="{3840AED6-1FB8-495B-AB37-17CA75AD6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r Verbinder 143">
                <a:extLst>
                  <a:ext uri="{FF2B5EF4-FFF2-40B4-BE49-F238E27FC236}">
                    <a16:creationId xmlns:a16="http://schemas.microsoft.com/office/drawing/2014/main" id="{58055E05-D561-4F53-81A3-B6C8D0FBC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r Verbinder 144">
                <a:extLst>
                  <a:ext uri="{FF2B5EF4-FFF2-40B4-BE49-F238E27FC236}">
                    <a16:creationId xmlns:a16="http://schemas.microsoft.com/office/drawing/2014/main" id="{E9F391F5-82B7-420C-AB8D-D950ECB40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2E81C43-18B8-41CA-96B8-DEAFC2A9B3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ACF8EE84-9B96-4E00-8A73-DA16E5B306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5D0AF54-A3C5-4E42-A6B2-7172EC1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D5B04E55-FCFC-4AC1-B319-00FAF8B233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84158533-D067-4E6B-A074-4B4B5DF29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75DA9C8F-710C-4443-8B4A-43B1C31D67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285ADE84-1226-49DF-8DD3-DAB14B53C5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1999C0CD-3354-4D52-9D15-6066A4AD9B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Gerader Verbinder 153">
                <a:extLst>
                  <a:ext uri="{FF2B5EF4-FFF2-40B4-BE49-F238E27FC236}">
                    <a16:creationId xmlns:a16="http://schemas.microsoft.com/office/drawing/2014/main" id="{5FE93A65-36EA-403C-B17C-388BF72CF7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AB3885DF-0256-428A-831C-99FDF96DC1E3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34" name="Teilkreis 133">
              <a:extLst>
                <a:ext uri="{FF2B5EF4-FFF2-40B4-BE49-F238E27FC236}">
                  <a16:creationId xmlns:a16="http://schemas.microsoft.com/office/drawing/2014/main" id="{012A8D7D-5C14-41F8-9034-61E5B177F77A}"/>
                </a:ext>
              </a:extLst>
            </p:cNvPr>
            <p:cNvSpPr/>
            <p:nvPr/>
          </p:nvSpPr>
          <p:spPr>
            <a:xfrm rot="11428713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BBE0023A-1126-41AC-A809-AB1D04D5B294}"/>
                </a:ext>
              </a:extLst>
            </p:cNvPr>
            <p:cNvSpPr/>
            <p:nvPr/>
          </p:nvSpPr>
          <p:spPr>
            <a:xfrm>
              <a:off x="6430981" y="1207140"/>
              <a:ext cx="45719" cy="45719"/>
            </a:xfrm>
            <a:prstGeom prst="ellipse">
              <a:avLst/>
            </a:prstGeom>
            <a:solidFill>
              <a:srgbClr val="00FF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EB8C9ADF-302D-4F46-81EE-E8C43F1E326A}"/>
              </a:ext>
            </a:extLst>
          </p:cNvPr>
          <p:cNvGrpSpPr/>
          <p:nvPr/>
        </p:nvGrpSpPr>
        <p:grpSpPr>
          <a:xfrm>
            <a:off x="7276009" y="3872169"/>
            <a:ext cx="1684800" cy="1742400"/>
            <a:chOff x="5129753" y="965203"/>
            <a:chExt cx="3371850" cy="3486150"/>
          </a:xfrm>
        </p:grpSpPr>
        <p:grpSp>
          <p:nvGrpSpPr>
            <p:cNvPr id="161" name="Gruppieren 160">
              <a:extLst>
                <a:ext uri="{FF2B5EF4-FFF2-40B4-BE49-F238E27FC236}">
                  <a16:creationId xmlns:a16="http://schemas.microsoft.com/office/drawing/2014/main" id="{126CE390-50B7-4F78-AA50-92307846345E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166" name="Gruppieren 165">
                <a:extLst>
                  <a:ext uri="{FF2B5EF4-FFF2-40B4-BE49-F238E27FC236}">
                    <a16:creationId xmlns:a16="http://schemas.microsoft.com/office/drawing/2014/main" id="{71FAC18E-BD97-48CF-80C3-C2818FB1CA3F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184" name="Ellipse 183">
                  <a:extLst>
                    <a:ext uri="{FF2B5EF4-FFF2-40B4-BE49-F238E27FC236}">
                      <a16:creationId xmlns:a16="http://schemas.microsoft.com/office/drawing/2014/main" id="{6177FEF6-9FE6-4502-A5C6-8B7964E6A5D1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5" name="Ellipse 184">
                  <a:extLst>
                    <a:ext uri="{FF2B5EF4-FFF2-40B4-BE49-F238E27FC236}">
                      <a16:creationId xmlns:a16="http://schemas.microsoft.com/office/drawing/2014/main" id="{0FF7D34C-F590-4B8D-BDCE-F0EFB0D6AA6A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86" name="Gerader Verbinder 185">
                  <a:extLst>
                    <a:ext uri="{FF2B5EF4-FFF2-40B4-BE49-F238E27FC236}">
                      <a16:creationId xmlns:a16="http://schemas.microsoft.com/office/drawing/2014/main" id="{DEC46E52-C581-4F27-B384-DC5DCF0157C4}"/>
                    </a:ext>
                  </a:extLst>
                </p:cNvPr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Gerader Verbinder 186">
                  <a:extLst>
                    <a:ext uri="{FF2B5EF4-FFF2-40B4-BE49-F238E27FC236}">
                      <a16:creationId xmlns:a16="http://schemas.microsoft.com/office/drawing/2014/main" id="{80F8C3CA-C50F-4126-A6D0-86D48A73AEA3}"/>
                    </a:ext>
                  </a:extLst>
                </p:cNvPr>
                <p:cNvCxnSpPr>
                  <a:cxnSpLocks/>
                  <a:stCxn id="185" idx="2"/>
                  <a:endCxn id="185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6C59574C-5C36-43BF-9D14-0429D303A54C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AA1A5D31-3141-4BFF-B286-7DD0F630C6E7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90D950A3-72D4-42D1-98C1-1F9CB256E12C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0" name="Ellipse 169">
                <a:extLst>
                  <a:ext uri="{FF2B5EF4-FFF2-40B4-BE49-F238E27FC236}">
                    <a16:creationId xmlns:a16="http://schemas.microsoft.com/office/drawing/2014/main" id="{8E604636-9024-4F80-A783-269E9732FE73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70A4EC9E-9421-44DB-BDA9-87027EFD7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045264A8-E99F-40ED-8F3A-F6F98AE49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r Verbinder 172">
                <a:extLst>
                  <a:ext uri="{FF2B5EF4-FFF2-40B4-BE49-F238E27FC236}">
                    <a16:creationId xmlns:a16="http://schemas.microsoft.com/office/drawing/2014/main" id="{381BB231-11B6-4E07-BE1D-FD52E5CAE3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r Verbinder 173">
                <a:extLst>
                  <a:ext uri="{FF2B5EF4-FFF2-40B4-BE49-F238E27FC236}">
                    <a16:creationId xmlns:a16="http://schemas.microsoft.com/office/drawing/2014/main" id="{AA1FED56-35D8-4ACA-B362-FA08D66BAE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Gerader Verbinder 174">
                <a:extLst>
                  <a:ext uri="{FF2B5EF4-FFF2-40B4-BE49-F238E27FC236}">
                    <a16:creationId xmlns:a16="http://schemas.microsoft.com/office/drawing/2014/main" id="{77B64449-B80C-42C3-857E-0743D36BA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r Verbinder 175">
                <a:extLst>
                  <a:ext uri="{FF2B5EF4-FFF2-40B4-BE49-F238E27FC236}">
                    <a16:creationId xmlns:a16="http://schemas.microsoft.com/office/drawing/2014/main" id="{61F074BB-5C6D-438D-95E2-E15D5B3BB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F1192FAC-E4FB-4C92-A453-0A8AF59E6C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8C04F0DF-4930-4FBB-B249-89B02F4F54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B4B64C84-C98C-48C7-8D96-84A36766C2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0FF4B377-D1B9-4891-A899-CE12C853C0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FC4F583A-2CFB-4461-AEBF-612F4AB822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2058CAFB-5873-49A8-9E56-A5D6F1A7F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630DD067-3E66-41A0-A823-E83C5923A490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62" name="Teilkreis 161">
              <a:extLst>
                <a:ext uri="{FF2B5EF4-FFF2-40B4-BE49-F238E27FC236}">
                  <a16:creationId xmlns:a16="http://schemas.microsoft.com/office/drawing/2014/main" id="{C8ADB32A-73E8-4D78-90B2-7B84B74A30DB}"/>
                </a:ext>
              </a:extLst>
            </p:cNvPr>
            <p:cNvSpPr/>
            <p:nvPr/>
          </p:nvSpPr>
          <p:spPr>
            <a:xfrm rot="12669801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71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AD1B527-CF87-43E6-9E83-CAC8978ECB97}"/>
              </a:ext>
            </a:extLst>
          </p:cNvPr>
          <p:cNvGrpSpPr/>
          <p:nvPr/>
        </p:nvGrpSpPr>
        <p:grpSpPr>
          <a:xfrm>
            <a:off x="224378" y="107953"/>
            <a:ext cx="1684800" cy="1742400"/>
            <a:chOff x="5129753" y="965203"/>
            <a:chExt cx="3371850" cy="3486150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B1950E50-591E-42C8-B916-A5387BB035EC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D93E8A23-72EA-46AA-91FB-F0401CCB04A0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7" name="Ellipse 6">
                  <a:extLst>
                    <a:ext uri="{FF2B5EF4-FFF2-40B4-BE49-F238E27FC236}">
                      <a16:creationId xmlns:a16="http://schemas.microsoft.com/office/drawing/2014/main" id="{74AFC6F0-8BCB-4593-AABA-109F676F092C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EF2B0EC3-6C9F-4FB5-A412-A7016C6F95B7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A43E0D3C-719B-44F6-BBE2-B8364F6A4AEF}"/>
                    </a:ext>
                  </a:extLst>
                </p:cNvPr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D6EB7AA8-9721-4901-872E-5CDCE97B7258}"/>
                    </a:ext>
                  </a:extLst>
                </p:cNvPr>
                <p:cNvCxnSpPr>
                  <a:cxnSpLocks/>
                  <a:stCxn id="8" idx="2"/>
                  <a:endCxn id="8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43DC3A1A-DCCA-41C2-9AD8-87F6F95185D6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8922CB7B-6A80-41F5-84C2-C917F5FF8A17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DE733D63-8A44-4089-ACF9-ACD5C88012CC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13839F2B-4365-4CB5-9F9D-A606BA9FF9C5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D33F3674-A9FA-4E23-A3B5-1E0CF9B71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BE2F97E0-B7D8-430E-8382-82424C6C5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0F76EE12-1714-4F6E-BFE6-DC273C479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7505B20A-C1DE-4B73-9C38-EC255806EB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7144FD6C-B2A4-43B5-B12B-530F14F72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D64251A8-1D94-4052-89F6-4FAB0BACD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453606B8-AC78-4A45-92BB-62B7273BDA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F4186729-8CA3-4391-8C7C-37178C27A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32A2EBAF-1A7D-429F-95EE-EB33BB2CF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6335D532-CDBB-4550-898B-84F1A0458E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F633DF46-E182-4AFF-B81D-46F2560FC1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637E88E8-F9CD-48C5-BD4E-C129239A3F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F223076C-99D5-4995-A898-BACB4CA35941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42" name="Teilkreis 41">
              <a:extLst>
                <a:ext uri="{FF2B5EF4-FFF2-40B4-BE49-F238E27FC236}">
                  <a16:creationId xmlns:a16="http://schemas.microsoft.com/office/drawing/2014/main" id="{86B6D1A4-B8AB-4618-816C-E0CA91B5BE00}"/>
                </a:ext>
              </a:extLst>
            </p:cNvPr>
            <p:cNvSpPr/>
            <p:nvPr/>
          </p:nvSpPr>
          <p:spPr>
            <a:xfrm rot="13959273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53728CC-FB16-46B4-9DB7-D65A34E97007}"/>
              </a:ext>
            </a:extLst>
          </p:cNvPr>
          <p:cNvGrpSpPr/>
          <p:nvPr/>
        </p:nvGrpSpPr>
        <p:grpSpPr>
          <a:xfrm>
            <a:off x="3660035" y="100575"/>
            <a:ext cx="1684800" cy="1742400"/>
            <a:chOff x="5129753" y="965203"/>
            <a:chExt cx="3371850" cy="3486150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79C61A18-A6F2-4AC1-B413-0F85C7D20C84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BD7CBA5C-1DE5-41D3-84F8-2B90D8FF82F8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72" name="Ellipse 71">
                  <a:extLst>
                    <a:ext uri="{FF2B5EF4-FFF2-40B4-BE49-F238E27FC236}">
                      <a16:creationId xmlns:a16="http://schemas.microsoft.com/office/drawing/2014/main" id="{37AD8A6E-7FCA-49A9-B416-4F78CEC4581D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3" name="Ellipse 72">
                  <a:extLst>
                    <a:ext uri="{FF2B5EF4-FFF2-40B4-BE49-F238E27FC236}">
                      <a16:creationId xmlns:a16="http://schemas.microsoft.com/office/drawing/2014/main" id="{BA98C55D-5F39-40BA-80AE-B0D476540171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AC819689-245D-42B1-BC19-E41204CABA47}"/>
                    </a:ext>
                  </a:extLst>
                </p:cNvPr>
                <p:cNvCxnSpPr>
                  <a:stCxn id="73" idx="0"/>
                  <a:endCxn id="73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Gerader Verbinder 74">
                  <a:extLst>
                    <a:ext uri="{FF2B5EF4-FFF2-40B4-BE49-F238E27FC236}">
                      <a16:creationId xmlns:a16="http://schemas.microsoft.com/office/drawing/2014/main" id="{036296C5-32DC-42FD-8B60-C4D7CFD67409}"/>
                    </a:ext>
                  </a:extLst>
                </p:cNvPr>
                <p:cNvCxnSpPr>
                  <a:cxnSpLocks/>
                  <a:stCxn id="73" idx="2"/>
                  <a:endCxn id="73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819C054E-3A44-49D1-8A9E-A7E2BF1AC55F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0121A8C5-2395-4B4D-BC03-D7F2168E0DF7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70808BD9-BB30-4E44-97F3-B926DE63F2DB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85570B7F-B18D-41DA-8034-7141C580338B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7D5D3E86-52DC-46A0-9388-E78A7C733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F78CF87D-9C0A-4890-AB2D-766D887BD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FDA502A5-4EE3-4B76-8CD9-867581CD6C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95C27320-E72B-45D6-AF47-7B1F680CBA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F0D49DA9-2D56-41A4-9CEE-5B7A372FB0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F570906F-239F-4B33-821A-1E365CABD7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1CD5D7F1-EEBC-484C-9A56-67DEB1442C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61DCDF59-F0A1-4BF2-B170-D23E9E31B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615EE92C-7108-49BC-B7CF-0DA672BFD7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9E4F6121-5849-4E15-901F-72D094129D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DA5141BE-20ED-4F50-AB8F-B976A70DF1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EBBFDF3B-BFF5-4AC8-9136-1BE3BDA873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97AB620-2B8F-473D-AF7D-5ACFB5CE4DEA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50" name="Teilkreis 49">
              <a:extLst>
                <a:ext uri="{FF2B5EF4-FFF2-40B4-BE49-F238E27FC236}">
                  <a16:creationId xmlns:a16="http://schemas.microsoft.com/office/drawing/2014/main" id="{136761BE-B2E4-4CA3-8409-EDDB0267F2A4}"/>
                </a:ext>
              </a:extLst>
            </p:cNvPr>
            <p:cNvSpPr/>
            <p:nvPr/>
          </p:nvSpPr>
          <p:spPr>
            <a:xfrm rot="15447898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E099F760-89E2-403C-8D5F-7D7368184AF0}"/>
              </a:ext>
            </a:extLst>
          </p:cNvPr>
          <p:cNvGrpSpPr/>
          <p:nvPr/>
        </p:nvGrpSpPr>
        <p:grpSpPr>
          <a:xfrm>
            <a:off x="7099166" y="189475"/>
            <a:ext cx="1684800" cy="1742400"/>
            <a:chOff x="5129753" y="965203"/>
            <a:chExt cx="3371850" cy="3486150"/>
          </a:xfrm>
        </p:grpSpPr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FC5F2A21-A422-4D65-9D8E-940F4415D2A3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DD0A8A34-E62F-422B-9B86-EAD0CC386FF0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100" name="Ellipse 99">
                  <a:extLst>
                    <a:ext uri="{FF2B5EF4-FFF2-40B4-BE49-F238E27FC236}">
                      <a16:creationId xmlns:a16="http://schemas.microsoft.com/office/drawing/2014/main" id="{B93B5496-1265-4E5D-832F-216E5CB8C22F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Ellipse 100">
                  <a:extLst>
                    <a:ext uri="{FF2B5EF4-FFF2-40B4-BE49-F238E27FC236}">
                      <a16:creationId xmlns:a16="http://schemas.microsoft.com/office/drawing/2014/main" id="{F94C8DC3-2299-447D-B7C1-9F2E6F4BC345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02" name="Gerader Verbinder 101">
                  <a:extLst>
                    <a:ext uri="{FF2B5EF4-FFF2-40B4-BE49-F238E27FC236}">
                      <a16:creationId xmlns:a16="http://schemas.microsoft.com/office/drawing/2014/main" id="{67F4754D-91DA-4A26-AC52-67259EE6028E}"/>
                    </a:ext>
                  </a:extLst>
                </p:cNvPr>
                <p:cNvCxnSpPr>
                  <a:cxnSpLocks/>
                  <a:stCxn id="101" idx="0"/>
                  <a:endCxn id="101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Gerader Verbinder 102">
                  <a:extLst>
                    <a:ext uri="{FF2B5EF4-FFF2-40B4-BE49-F238E27FC236}">
                      <a16:creationId xmlns:a16="http://schemas.microsoft.com/office/drawing/2014/main" id="{478E9828-E9F4-48C9-8194-FF2406D7CE8F}"/>
                    </a:ext>
                  </a:extLst>
                </p:cNvPr>
                <p:cNvCxnSpPr>
                  <a:cxnSpLocks/>
                  <a:stCxn id="101" idx="2"/>
                  <a:endCxn id="101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697F253C-DC69-43FA-BDFF-88589FAB42AE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DBDEA999-6DDF-444D-A7D3-DC93FF3C67C3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E55F8E80-3ED8-4DEF-93C2-6695D0AC1EE1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248EBBC3-3380-4709-BA66-6E1868B79A86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F1287204-AD6B-49A9-8538-735C78763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1E2EEDD0-003F-4BA2-91DD-ED3BECC92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4FA5CB4B-99A2-41E6-B6FD-ADA85503E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6816C62A-BA4A-4B6B-B111-8D62F7217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5FB64FF3-DCD4-4273-9755-277C89357C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3EB7AFF9-20AE-4BA3-96D8-DF2494F4C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DBE665E9-8AD1-4343-AEF2-9477046CDA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EAE00CD1-D447-4C0B-A6FA-693EE1F928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A5A7DF37-56CA-410E-927C-140A53D0C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152E82AB-8EB2-43BA-A552-0D54E6B31A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6C01E4B3-8993-400B-A3D0-3078F5EAC9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39AF6DEC-CF59-42F7-ADA4-DBE2A8EE92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5123882C-C074-4A6F-B191-33EB68954701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78" name="Teilkreis 77">
              <a:extLst>
                <a:ext uri="{FF2B5EF4-FFF2-40B4-BE49-F238E27FC236}">
                  <a16:creationId xmlns:a16="http://schemas.microsoft.com/office/drawing/2014/main" id="{5E16A960-EDB9-4986-975B-A229DE1AFD84}"/>
                </a:ext>
              </a:extLst>
            </p:cNvPr>
            <p:cNvSpPr/>
            <p:nvPr/>
          </p:nvSpPr>
          <p:spPr>
            <a:xfrm rot="16930395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DD112BD9-96BD-4AE3-996E-37AC1E0F9AB8}"/>
              </a:ext>
            </a:extLst>
          </p:cNvPr>
          <p:cNvGrpSpPr/>
          <p:nvPr/>
        </p:nvGrpSpPr>
        <p:grpSpPr>
          <a:xfrm>
            <a:off x="205552" y="3872169"/>
            <a:ext cx="1684800" cy="1742400"/>
            <a:chOff x="5129753" y="965203"/>
            <a:chExt cx="3371850" cy="3486150"/>
          </a:xfrm>
        </p:grpSpPr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BCA12C8A-5904-481C-A3ED-C597E19D9E8C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110" name="Gruppieren 109">
                <a:extLst>
                  <a:ext uri="{FF2B5EF4-FFF2-40B4-BE49-F238E27FC236}">
                    <a16:creationId xmlns:a16="http://schemas.microsoft.com/office/drawing/2014/main" id="{B5041AC8-7A6C-42DC-AD4F-90E68FE2FEAA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128" name="Ellipse 127">
                  <a:extLst>
                    <a:ext uri="{FF2B5EF4-FFF2-40B4-BE49-F238E27FC236}">
                      <a16:creationId xmlns:a16="http://schemas.microsoft.com/office/drawing/2014/main" id="{8F3EE18D-4F93-46BB-9E6A-D9EFEA7D4984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5C963734-B044-4C36-BCEE-A26EE0943653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30" name="Gerader Verbinder 129">
                  <a:extLst>
                    <a:ext uri="{FF2B5EF4-FFF2-40B4-BE49-F238E27FC236}">
                      <a16:creationId xmlns:a16="http://schemas.microsoft.com/office/drawing/2014/main" id="{574D7AE2-296E-4169-A06A-1C0C322264B6}"/>
                    </a:ext>
                  </a:extLst>
                </p:cNvPr>
                <p:cNvCxnSpPr>
                  <a:stCxn id="129" idx="0"/>
                  <a:endCxn id="129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Gerader Verbinder 130">
                  <a:extLst>
                    <a:ext uri="{FF2B5EF4-FFF2-40B4-BE49-F238E27FC236}">
                      <a16:creationId xmlns:a16="http://schemas.microsoft.com/office/drawing/2014/main" id="{00EF292E-189D-42A5-B536-C2F737EAE56C}"/>
                    </a:ext>
                  </a:extLst>
                </p:cNvPr>
                <p:cNvCxnSpPr>
                  <a:cxnSpLocks/>
                  <a:stCxn id="129" idx="2"/>
                  <a:endCxn id="129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Ellipse 110">
                <a:extLst>
                  <a:ext uri="{FF2B5EF4-FFF2-40B4-BE49-F238E27FC236}">
                    <a16:creationId xmlns:a16="http://schemas.microsoft.com/office/drawing/2014/main" id="{4E186E28-6C97-4574-A80D-AB0C715F49E8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12" name="Ellipse 111">
                <a:extLst>
                  <a:ext uri="{FF2B5EF4-FFF2-40B4-BE49-F238E27FC236}">
                    <a16:creationId xmlns:a16="http://schemas.microsoft.com/office/drawing/2014/main" id="{9574D2AF-03D2-4705-8FA8-FFB447FB6CD9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Ellipse 112">
                <a:extLst>
                  <a:ext uri="{FF2B5EF4-FFF2-40B4-BE49-F238E27FC236}">
                    <a16:creationId xmlns:a16="http://schemas.microsoft.com/office/drawing/2014/main" id="{6CE14A9D-BEF1-475C-AB55-4570DA8F0117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Ellipse 113">
                <a:extLst>
                  <a:ext uri="{FF2B5EF4-FFF2-40B4-BE49-F238E27FC236}">
                    <a16:creationId xmlns:a16="http://schemas.microsoft.com/office/drawing/2014/main" id="{1816550E-04C5-409E-B7CE-31C4D589D3A3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15" name="Gerader Verbinder 114">
                <a:extLst>
                  <a:ext uri="{FF2B5EF4-FFF2-40B4-BE49-F238E27FC236}">
                    <a16:creationId xmlns:a16="http://schemas.microsoft.com/office/drawing/2014/main" id="{4AB30C76-5D1F-43CF-AEAF-6BF579E4E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52DDA8CB-5EE6-43D7-90D5-0CACD50120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>
                <a:extLst>
                  <a:ext uri="{FF2B5EF4-FFF2-40B4-BE49-F238E27FC236}">
                    <a16:creationId xmlns:a16="http://schemas.microsoft.com/office/drawing/2014/main" id="{D9D3968B-0C6B-43F4-9DB8-1B1643453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>
                <a:extLst>
                  <a:ext uri="{FF2B5EF4-FFF2-40B4-BE49-F238E27FC236}">
                    <a16:creationId xmlns:a16="http://schemas.microsoft.com/office/drawing/2014/main" id="{33352142-4B8E-4983-AD4D-7EE5823B77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02CF1E99-0EEB-440B-82AC-1C718A62A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D645A5DD-7AA2-4C15-A96E-18331A583C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02573774-B575-44F1-8638-3D7666800F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>
                <a:extLst>
                  <a:ext uri="{FF2B5EF4-FFF2-40B4-BE49-F238E27FC236}">
                    <a16:creationId xmlns:a16="http://schemas.microsoft.com/office/drawing/2014/main" id="{48C1B72B-3F83-491E-BBA2-F2F9A8F8D2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88AFDAF8-E1E7-4653-8F82-FB602A0781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>
                <a:extLst>
                  <a:ext uri="{FF2B5EF4-FFF2-40B4-BE49-F238E27FC236}">
                    <a16:creationId xmlns:a16="http://schemas.microsoft.com/office/drawing/2014/main" id="{BE0B720D-5301-401E-AA13-E689761AA7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E1C49625-EFEC-421D-86BE-5F0BDC427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r Verbinder 125">
                <a:extLst>
                  <a:ext uri="{FF2B5EF4-FFF2-40B4-BE49-F238E27FC236}">
                    <a16:creationId xmlns:a16="http://schemas.microsoft.com/office/drawing/2014/main" id="{C8FD1BCE-C9CA-4FA7-8260-B544ADC834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Ellipse 126">
                <a:extLst>
                  <a:ext uri="{FF2B5EF4-FFF2-40B4-BE49-F238E27FC236}">
                    <a16:creationId xmlns:a16="http://schemas.microsoft.com/office/drawing/2014/main" id="{A104A5D7-D949-412D-82E4-040A55DA8DA2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6" name="Teilkreis 105">
              <a:extLst>
                <a:ext uri="{FF2B5EF4-FFF2-40B4-BE49-F238E27FC236}">
                  <a16:creationId xmlns:a16="http://schemas.microsoft.com/office/drawing/2014/main" id="{F99EF89A-BB7A-4E60-8795-C050C5D04077}"/>
                </a:ext>
              </a:extLst>
            </p:cNvPr>
            <p:cNvSpPr/>
            <p:nvPr/>
          </p:nvSpPr>
          <p:spPr>
            <a:xfrm rot="18233316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D4ED36EB-4226-4763-9266-027ADF5227D5}"/>
              </a:ext>
            </a:extLst>
          </p:cNvPr>
          <p:cNvGrpSpPr/>
          <p:nvPr/>
        </p:nvGrpSpPr>
        <p:grpSpPr>
          <a:xfrm>
            <a:off x="3746483" y="3884260"/>
            <a:ext cx="1684800" cy="1742400"/>
            <a:chOff x="5129753" y="965203"/>
            <a:chExt cx="3371850" cy="3486150"/>
          </a:xfrm>
        </p:grpSpPr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29403962-9BE2-48C6-A0A9-DFB5598A6D66}"/>
                </a:ext>
              </a:extLst>
            </p:cNvPr>
            <p:cNvGrpSpPr/>
            <p:nvPr/>
          </p:nvGrpSpPr>
          <p:grpSpPr>
            <a:xfrm>
              <a:off x="5129753" y="965203"/>
              <a:ext cx="3371850" cy="3486150"/>
              <a:chOff x="5129753" y="965203"/>
              <a:chExt cx="3371850" cy="3486150"/>
            </a:xfrm>
          </p:grpSpPr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E32FB1A8-8438-4D66-9946-F4A6B5B76D63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4891630" y="1023153"/>
                <a:chExt cx="3371850" cy="3486150"/>
              </a:xfrm>
            </p:grpSpPr>
            <p:sp>
              <p:nvSpPr>
                <p:cNvPr id="156" name="Ellipse 155">
                  <a:extLst>
                    <a:ext uri="{FF2B5EF4-FFF2-40B4-BE49-F238E27FC236}">
                      <a16:creationId xmlns:a16="http://schemas.microsoft.com/office/drawing/2014/main" id="{AC883CAD-0EB7-446A-A486-4A71D05D2DA6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7" name="Ellipse 156">
                  <a:extLst>
                    <a:ext uri="{FF2B5EF4-FFF2-40B4-BE49-F238E27FC236}">
                      <a16:creationId xmlns:a16="http://schemas.microsoft.com/office/drawing/2014/main" id="{03EE6294-FE72-42D1-A45C-FAA28C448F2A}"/>
                    </a:ext>
                  </a:extLst>
                </p:cNvPr>
                <p:cNvSpPr/>
                <p:nvPr/>
              </p:nvSpPr>
              <p:spPr>
                <a:xfrm>
                  <a:off x="4891630" y="1023153"/>
                  <a:ext cx="3371850" cy="3486150"/>
                </a:xfrm>
                <a:prstGeom prst="ellipse">
                  <a:avLst/>
                </a:prstGeom>
                <a:solidFill>
                  <a:srgbClr val="00CC00">
                    <a:alpha val="21961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8" name="Gerader Verbinder 157">
                  <a:extLst>
                    <a:ext uri="{FF2B5EF4-FFF2-40B4-BE49-F238E27FC236}">
                      <a16:creationId xmlns:a16="http://schemas.microsoft.com/office/drawing/2014/main" id="{67DBD5CA-CEE8-45A8-98FA-C337F1A5F274}"/>
                    </a:ext>
                  </a:extLst>
                </p:cNvPr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6577555" y="1023153"/>
                  <a:ext cx="0" cy="348615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Gerader Verbinder 158">
                  <a:extLst>
                    <a:ext uri="{FF2B5EF4-FFF2-40B4-BE49-F238E27FC236}">
                      <a16:creationId xmlns:a16="http://schemas.microsoft.com/office/drawing/2014/main" id="{48AEC615-3463-46A4-93A8-1E247D9AEF46}"/>
                    </a:ext>
                  </a:extLst>
                </p:cNvPr>
                <p:cNvCxnSpPr>
                  <a:cxnSpLocks/>
                  <a:stCxn id="157" idx="2"/>
                  <a:endCxn id="157" idx="6"/>
                </p:cNvCxnSpPr>
                <p:nvPr/>
              </p:nvCxnSpPr>
              <p:spPr>
                <a:xfrm>
                  <a:off x="4891630" y="2766228"/>
                  <a:ext cx="337185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Ellipse 138">
                <a:extLst>
                  <a:ext uri="{FF2B5EF4-FFF2-40B4-BE49-F238E27FC236}">
                    <a16:creationId xmlns:a16="http://schemas.microsoft.com/office/drawing/2014/main" id="{997FB819-31A3-4A9E-91DB-02A0378903C3}"/>
                  </a:ext>
                </a:extLst>
              </p:cNvPr>
              <p:cNvSpPr/>
              <p:nvPr/>
            </p:nvSpPr>
            <p:spPr>
              <a:xfrm>
                <a:off x="6455839" y="2342371"/>
                <a:ext cx="719680" cy="733412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71D3772F-10B6-4715-AF20-A29BC5F9307D}"/>
                  </a:ext>
                </a:extLst>
              </p:cNvPr>
              <p:cNvSpPr/>
              <p:nvPr/>
            </p:nvSpPr>
            <p:spPr>
              <a:xfrm>
                <a:off x="6096000" y="2000252"/>
                <a:ext cx="1447789" cy="1428744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96ED43C6-B088-458E-AEF1-2C5E9B6DF610}"/>
                  </a:ext>
                </a:extLst>
              </p:cNvPr>
              <p:cNvSpPr/>
              <p:nvPr/>
            </p:nvSpPr>
            <p:spPr>
              <a:xfrm>
                <a:off x="5689600" y="1581159"/>
                <a:ext cx="2279647" cy="2254239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46482C33-A1B3-4250-B016-11CA8B9F0473}"/>
                  </a:ext>
                </a:extLst>
              </p:cNvPr>
              <p:cNvSpPr/>
              <p:nvPr/>
            </p:nvSpPr>
            <p:spPr>
              <a:xfrm>
                <a:off x="5160191" y="995367"/>
                <a:ext cx="3314280" cy="3434560"/>
              </a:xfrm>
              <a:prstGeom prst="ellipse">
                <a:avLst/>
              </a:prstGeom>
              <a:noFill/>
              <a:ln w="76200" cmpd="tri">
                <a:solidFill>
                  <a:srgbClr val="00FF00"/>
                </a:solidFill>
                <a:prstDash val="sysDot"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3" name="Gerader Verbinder 142">
                <a:extLst>
                  <a:ext uri="{FF2B5EF4-FFF2-40B4-BE49-F238E27FC236}">
                    <a16:creationId xmlns:a16="http://schemas.microsoft.com/office/drawing/2014/main" id="{3840AED6-1FB8-495B-AB37-17CA75AD6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220027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r Verbinder 143">
                <a:extLst>
                  <a:ext uri="{FF2B5EF4-FFF2-40B4-BE49-F238E27FC236}">
                    <a16:creationId xmlns:a16="http://schemas.microsoft.com/office/drawing/2014/main" id="{58055E05-D561-4F53-81A3-B6C8D0FBC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2576" y="3209925"/>
                <a:ext cx="126206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r Verbinder 144">
                <a:extLst>
                  <a:ext uri="{FF2B5EF4-FFF2-40B4-BE49-F238E27FC236}">
                    <a16:creationId xmlns:a16="http://schemas.microsoft.com/office/drawing/2014/main" id="{E9F391F5-82B7-420C-AB8D-D950ECB40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356949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r Verbinder 145">
                <a:extLst>
                  <a:ext uri="{FF2B5EF4-FFF2-40B4-BE49-F238E27FC236}">
                    <a16:creationId xmlns:a16="http://schemas.microsoft.com/office/drawing/2014/main" id="{F2E81C43-18B8-41CA-96B8-DEAFC2A9B3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1835944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r Verbinder 146">
                <a:extLst>
                  <a:ext uri="{FF2B5EF4-FFF2-40B4-BE49-F238E27FC236}">
                    <a16:creationId xmlns:a16="http://schemas.microsoft.com/office/drawing/2014/main" id="{ACF8EE84-9B96-4E00-8A73-DA16E5B306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7807" y="2853531"/>
                <a:ext cx="235743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r Verbinder 147">
                <a:extLst>
                  <a:ext uri="{FF2B5EF4-FFF2-40B4-BE49-F238E27FC236}">
                    <a16:creationId xmlns:a16="http://schemas.microsoft.com/office/drawing/2014/main" id="{F5D0AF54-A3C5-4E42-A6B2-7172EC1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1277" y="2565400"/>
                <a:ext cx="126000" cy="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r Verbinder 148">
                <a:extLst>
                  <a:ext uri="{FF2B5EF4-FFF2-40B4-BE49-F238E27FC236}">
                    <a16:creationId xmlns:a16="http://schemas.microsoft.com/office/drawing/2014/main" id="{D5B04E55-FCFC-4AC1-B319-00FAF8B233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7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r Verbinder 149">
                <a:extLst>
                  <a:ext uri="{FF2B5EF4-FFF2-40B4-BE49-F238E27FC236}">
                    <a16:creationId xmlns:a16="http://schemas.microsoft.com/office/drawing/2014/main" id="{84158533-D067-4E6B-A074-4B4B5DF29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644" y="2637900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75DA9C8F-710C-4443-8B4A-43B1C31D67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0395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285ADE84-1226-49DF-8DD3-DAB14B53C5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9963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1999C0CD-3354-4D52-9D15-6066A4AD9B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5732" y="2645278"/>
                <a:ext cx="0" cy="1260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Gerader Verbinder 153">
                <a:extLst>
                  <a:ext uri="{FF2B5EF4-FFF2-40B4-BE49-F238E27FC236}">
                    <a16:creationId xmlns:a16="http://schemas.microsoft.com/office/drawing/2014/main" id="{5FE93A65-36EA-403C-B17C-388BF72CF7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7457" y="2589478"/>
                <a:ext cx="0" cy="237600"/>
              </a:xfrm>
              <a:prstGeom prst="line">
                <a:avLst/>
              </a:prstGeom>
              <a:ln>
                <a:solidFill>
                  <a:srgbClr val="00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AB3885DF-0256-428A-831C-99FDF96DC1E3}"/>
                  </a:ext>
                </a:extLst>
              </p:cNvPr>
              <p:cNvSpPr/>
              <p:nvPr/>
            </p:nvSpPr>
            <p:spPr>
              <a:xfrm>
                <a:off x="6744134" y="2637901"/>
                <a:ext cx="142170" cy="148168"/>
              </a:xfrm>
              <a:prstGeom prst="ellipse">
                <a:avLst/>
              </a:prstGeom>
              <a:noFill/>
              <a:ln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34" name="Teilkreis 133">
              <a:extLst>
                <a:ext uri="{FF2B5EF4-FFF2-40B4-BE49-F238E27FC236}">
                  <a16:creationId xmlns:a16="http://schemas.microsoft.com/office/drawing/2014/main" id="{012A8D7D-5C14-41F8-9034-61E5B177F77A}"/>
                </a:ext>
              </a:extLst>
            </p:cNvPr>
            <p:cNvSpPr/>
            <p:nvPr/>
          </p:nvSpPr>
          <p:spPr>
            <a:xfrm rot="19364140">
              <a:off x="5258103" y="1043835"/>
              <a:ext cx="3112347" cy="3328886"/>
            </a:xfrm>
            <a:prstGeom prst="pie">
              <a:avLst>
                <a:gd name="adj1" fmla="val 10119952"/>
                <a:gd name="adj2" fmla="val 13022523"/>
              </a:avLst>
            </a:prstGeom>
            <a:gradFill flip="none" rotWithShape="1">
              <a:gsLst>
                <a:gs pos="22995">
                  <a:srgbClr val="009800">
                    <a:alpha val="0"/>
                  </a:srgbClr>
                </a:gs>
                <a:gs pos="0">
                  <a:srgbClr val="002D00">
                    <a:alpha val="0"/>
                  </a:srgbClr>
                </a:gs>
                <a:gs pos="38000">
                  <a:srgbClr val="00C600">
                    <a:alpha val="22000"/>
                  </a:srgbClr>
                </a:gs>
                <a:gs pos="51000">
                  <a:srgbClr val="00FF00">
                    <a:alpha val="44000"/>
                  </a:srgbClr>
                </a:gs>
                <a:gs pos="100000">
                  <a:srgbClr val="00FF00"/>
                </a:gs>
              </a:gsLst>
              <a:lin ang="18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BBE0023A-1126-41AC-A809-AB1D04D5B294}"/>
                </a:ext>
              </a:extLst>
            </p:cNvPr>
            <p:cNvSpPr/>
            <p:nvPr/>
          </p:nvSpPr>
          <p:spPr>
            <a:xfrm>
              <a:off x="6430981" y="1207140"/>
              <a:ext cx="45719" cy="45719"/>
            </a:xfrm>
            <a:prstGeom prst="ellipse">
              <a:avLst/>
            </a:prstGeom>
            <a:solidFill>
              <a:srgbClr val="00FF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9A6809F-9391-4715-8000-2AF1C204C2CD}"/>
              </a:ext>
            </a:extLst>
          </p:cNvPr>
          <p:cNvGrpSpPr/>
          <p:nvPr/>
        </p:nvGrpSpPr>
        <p:grpSpPr>
          <a:xfrm>
            <a:off x="7276009" y="3872169"/>
            <a:ext cx="1684800" cy="1742400"/>
            <a:chOff x="7276009" y="3872169"/>
            <a:chExt cx="3371850" cy="3486150"/>
          </a:xfrm>
        </p:grpSpPr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EB8C9ADF-302D-4F46-81EE-E8C43F1E326A}"/>
                </a:ext>
              </a:extLst>
            </p:cNvPr>
            <p:cNvGrpSpPr/>
            <p:nvPr/>
          </p:nvGrpSpPr>
          <p:grpSpPr>
            <a:xfrm>
              <a:off x="7276009" y="3872169"/>
              <a:ext cx="3371850" cy="3486150"/>
              <a:chOff x="5129753" y="965203"/>
              <a:chExt cx="3371850" cy="3486150"/>
            </a:xfrm>
          </p:grpSpPr>
          <p:grpSp>
            <p:nvGrpSpPr>
              <p:cNvPr id="161" name="Gruppieren 160">
                <a:extLst>
                  <a:ext uri="{FF2B5EF4-FFF2-40B4-BE49-F238E27FC236}">
                    <a16:creationId xmlns:a16="http://schemas.microsoft.com/office/drawing/2014/main" id="{126CE390-50B7-4F78-AA50-92307846345E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5129753" y="965203"/>
                <a:chExt cx="3371850" cy="3486150"/>
              </a:xfrm>
            </p:grpSpPr>
            <p:grpSp>
              <p:nvGrpSpPr>
                <p:cNvPr id="166" name="Gruppieren 165">
                  <a:extLst>
                    <a:ext uri="{FF2B5EF4-FFF2-40B4-BE49-F238E27FC236}">
                      <a16:creationId xmlns:a16="http://schemas.microsoft.com/office/drawing/2014/main" id="{71FAC18E-BD97-48CF-80C3-C2818FB1CA3F}"/>
                    </a:ext>
                  </a:extLst>
                </p:cNvPr>
                <p:cNvGrpSpPr/>
                <p:nvPr/>
              </p:nvGrpSpPr>
              <p:grpSpPr>
                <a:xfrm>
                  <a:off x="5129753" y="965203"/>
                  <a:ext cx="3371850" cy="3486150"/>
                  <a:chOff x="4891630" y="1023153"/>
                  <a:chExt cx="3371850" cy="3486150"/>
                </a:xfrm>
              </p:grpSpPr>
              <p:sp>
                <p:nvSpPr>
                  <p:cNvPr id="184" name="Ellipse 183">
                    <a:extLst>
                      <a:ext uri="{FF2B5EF4-FFF2-40B4-BE49-F238E27FC236}">
                        <a16:creationId xmlns:a16="http://schemas.microsoft.com/office/drawing/2014/main" id="{6177FEF6-9FE6-4502-A5C6-8B7964E6A5D1}"/>
                      </a:ext>
                    </a:extLst>
                  </p:cNvPr>
                  <p:cNvSpPr/>
                  <p:nvPr/>
                </p:nvSpPr>
                <p:spPr>
                  <a:xfrm>
                    <a:off x="4891630" y="1023153"/>
                    <a:ext cx="3371850" cy="348615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5" name="Ellipse 184">
                    <a:extLst>
                      <a:ext uri="{FF2B5EF4-FFF2-40B4-BE49-F238E27FC236}">
                        <a16:creationId xmlns:a16="http://schemas.microsoft.com/office/drawing/2014/main" id="{0FF7D34C-F590-4B8D-BDCE-F0EFB0D6AA6A}"/>
                      </a:ext>
                    </a:extLst>
                  </p:cNvPr>
                  <p:cNvSpPr/>
                  <p:nvPr/>
                </p:nvSpPr>
                <p:spPr>
                  <a:xfrm>
                    <a:off x="4891630" y="1023153"/>
                    <a:ext cx="3371850" cy="3486150"/>
                  </a:xfrm>
                  <a:prstGeom prst="ellipse">
                    <a:avLst/>
                  </a:prstGeom>
                  <a:solidFill>
                    <a:srgbClr val="00CC00">
                      <a:alpha val="21961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86" name="Gerader Verbinder 185">
                    <a:extLst>
                      <a:ext uri="{FF2B5EF4-FFF2-40B4-BE49-F238E27FC236}">
                        <a16:creationId xmlns:a16="http://schemas.microsoft.com/office/drawing/2014/main" id="{DEC46E52-C581-4F27-B384-DC5DCF0157C4}"/>
                      </a:ext>
                    </a:extLst>
                  </p:cNvPr>
                  <p:cNvCxnSpPr>
                    <a:stCxn id="185" idx="0"/>
                    <a:endCxn id="185" idx="4"/>
                  </p:cNvCxnSpPr>
                  <p:nvPr/>
                </p:nvCxnSpPr>
                <p:spPr>
                  <a:xfrm>
                    <a:off x="6577555" y="1023153"/>
                    <a:ext cx="0" cy="3486150"/>
                  </a:xfrm>
                  <a:prstGeom prst="line">
                    <a:avLst/>
                  </a:prstGeom>
                  <a:ln>
                    <a:solidFill>
                      <a:srgbClr val="00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Gerader Verbinder 186">
                    <a:extLst>
                      <a:ext uri="{FF2B5EF4-FFF2-40B4-BE49-F238E27FC236}">
                        <a16:creationId xmlns:a16="http://schemas.microsoft.com/office/drawing/2014/main" id="{80F8C3CA-C50F-4126-A6D0-86D48A73AEA3}"/>
                      </a:ext>
                    </a:extLst>
                  </p:cNvPr>
                  <p:cNvCxnSpPr>
                    <a:cxnSpLocks/>
                    <a:stCxn id="185" idx="2"/>
                    <a:endCxn id="185" idx="6"/>
                  </p:cNvCxnSpPr>
                  <p:nvPr/>
                </p:nvCxnSpPr>
                <p:spPr>
                  <a:xfrm>
                    <a:off x="4891630" y="2766228"/>
                    <a:ext cx="3371850" cy="0"/>
                  </a:xfrm>
                  <a:prstGeom prst="line">
                    <a:avLst/>
                  </a:prstGeom>
                  <a:ln>
                    <a:solidFill>
                      <a:srgbClr val="00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7" name="Ellipse 166">
                  <a:extLst>
                    <a:ext uri="{FF2B5EF4-FFF2-40B4-BE49-F238E27FC236}">
                      <a16:creationId xmlns:a16="http://schemas.microsoft.com/office/drawing/2014/main" id="{6C59574C-5C36-43BF-9D14-0429D303A54C}"/>
                    </a:ext>
                  </a:extLst>
                </p:cNvPr>
                <p:cNvSpPr/>
                <p:nvPr/>
              </p:nvSpPr>
              <p:spPr>
                <a:xfrm>
                  <a:off x="6455839" y="2342371"/>
                  <a:ext cx="719680" cy="733412"/>
                </a:xfrm>
                <a:prstGeom prst="ellipse">
                  <a:avLst/>
                </a:prstGeom>
                <a:noFill/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8" name="Ellipse 167">
                  <a:extLst>
                    <a:ext uri="{FF2B5EF4-FFF2-40B4-BE49-F238E27FC236}">
                      <a16:creationId xmlns:a16="http://schemas.microsoft.com/office/drawing/2014/main" id="{AA1A5D31-3141-4BFF-B286-7DD0F630C6E7}"/>
                    </a:ext>
                  </a:extLst>
                </p:cNvPr>
                <p:cNvSpPr/>
                <p:nvPr/>
              </p:nvSpPr>
              <p:spPr>
                <a:xfrm>
                  <a:off x="6096000" y="2000252"/>
                  <a:ext cx="1447789" cy="1428744"/>
                </a:xfrm>
                <a:prstGeom prst="ellipse">
                  <a:avLst/>
                </a:prstGeom>
                <a:noFill/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9" name="Ellipse 168">
                  <a:extLst>
                    <a:ext uri="{FF2B5EF4-FFF2-40B4-BE49-F238E27FC236}">
                      <a16:creationId xmlns:a16="http://schemas.microsoft.com/office/drawing/2014/main" id="{90D950A3-72D4-42D1-98C1-1F9CB256E12C}"/>
                    </a:ext>
                  </a:extLst>
                </p:cNvPr>
                <p:cNvSpPr/>
                <p:nvPr/>
              </p:nvSpPr>
              <p:spPr>
                <a:xfrm>
                  <a:off x="5689600" y="1581159"/>
                  <a:ext cx="2279647" cy="2254239"/>
                </a:xfrm>
                <a:prstGeom prst="ellipse">
                  <a:avLst/>
                </a:prstGeom>
                <a:noFill/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0" name="Ellipse 169">
                  <a:extLst>
                    <a:ext uri="{FF2B5EF4-FFF2-40B4-BE49-F238E27FC236}">
                      <a16:creationId xmlns:a16="http://schemas.microsoft.com/office/drawing/2014/main" id="{8E604636-9024-4F80-A783-269E9732FE73}"/>
                    </a:ext>
                  </a:extLst>
                </p:cNvPr>
                <p:cNvSpPr/>
                <p:nvPr/>
              </p:nvSpPr>
              <p:spPr>
                <a:xfrm>
                  <a:off x="5160191" y="995367"/>
                  <a:ext cx="3314280" cy="3434560"/>
                </a:xfrm>
                <a:prstGeom prst="ellipse">
                  <a:avLst/>
                </a:prstGeom>
                <a:noFill/>
                <a:ln w="76200" cmpd="tri">
                  <a:solidFill>
                    <a:srgbClr val="00FF00"/>
                  </a:solidFill>
                  <a:prstDash val="sysDot"/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71" name="Gerader Verbinder 170">
                  <a:extLst>
                    <a:ext uri="{FF2B5EF4-FFF2-40B4-BE49-F238E27FC236}">
                      <a16:creationId xmlns:a16="http://schemas.microsoft.com/office/drawing/2014/main" id="{70A4EC9E-9421-44DB-BDA9-87027EFD7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2576" y="2200275"/>
                  <a:ext cx="126206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Gerader Verbinder 171">
                  <a:extLst>
                    <a:ext uri="{FF2B5EF4-FFF2-40B4-BE49-F238E27FC236}">
                      <a16:creationId xmlns:a16="http://schemas.microsoft.com/office/drawing/2014/main" id="{045264A8-E99F-40ED-8F3A-F6F98AE49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2576" y="3209925"/>
                  <a:ext cx="126206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Gerader Verbinder 172">
                  <a:extLst>
                    <a:ext uri="{FF2B5EF4-FFF2-40B4-BE49-F238E27FC236}">
                      <a16:creationId xmlns:a16="http://schemas.microsoft.com/office/drawing/2014/main" id="{381BB231-11B6-4E07-BE1D-FD52E5CAE3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97807" y="3569494"/>
                  <a:ext cx="235743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Gerader Verbinder 173">
                  <a:extLst>
                    <a:ext uri="{FF2B5EF4-FFF2-40B4-BE49-F238E27FC236}">
                      <a16:creationId xmlns:a16="http://schemas.microsoft.com/office/drawing/2014/main" id="{AA1FED56-35D8-4ACA-B362-FA08D66BAE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97807" y="1835944"/>
                  <a:ext cx="235743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Gerader Verbinder 174">
                  <a:extLst>
                    <a:ext uri="{FF2B5EF4-FFF2-40B4-BE49-F238E27FC236}">
                      <a16:creationId xmlns:a16="http://schemas.microsoft.com/office/drawing/2014/main" id="{77B64449-B80C-42C3-857E-0743D36BA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97807" y="2853531"/>
                  <a:ext cx="235743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Gerader Verbinder 175">
                  <a:extLst>
                    <a:ext uri="{FF2B5EF4-FFF2-40B4-BE49-F238E27FC236}">
                      <a16:creationId xmlns:a16="http://schemas.microsoft.com/office/drawing/2014/main" id="{61F074BB-5C6D-438D-95E2-E15D5B3BBF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77" y="2565400"/>
                  <a:ext cx="12600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Gerader Verbinder 176">
                  <a:extLst>
                    <a:ext uri="{FF2B5EF4-FFF2-40B4-BE49-F238E27FC236}">
                      <a16:creationId xmlns:a16="http://schemas.microsoft.com/office/drawing/2014/main" id="{F1192FAC-E4FB-4C92-A453-0A8AF59E6C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81687" y="2645278"/>
                  <a:ext cx="0" cy="1260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Gerader Verbinder 177">
                  <a:extLst>
                    <a:ext uri="{FF2B5EF4-FFF2-40B4-BE49-F238E27FC236}">
                      <a16:creationId xmlns:a16="http://schemas.microsoft.com/office/drawing/2014/main" id="{8C04F0DF-4930-4FBB-B249-89B02F4F5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74644" y="2637900"/>
                  <a:ext cx="0" cy="1260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r Verbinder 178">
                  <a:extLst>
                    <a:ext uri="{FF2B5EF4-FFF2-40B4-BE49-F238E27FC236}">
                      <a16:creationId xmlns:a16="http://schemas.microsoft.com/office/drawing/2014/main" id="{B4B64C84-C98C-48C7-8D96-84A36766C2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60395" y="2645278"/>
                  <a:ext cx="0" cy="1260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r Verbinder 179">
                  <a:extLst>
                    <a:ext uri="{FF2B5EF4-FFF2-40B4-BE49-F238E27FC236}">
                      <a16:creationId xmlns:a16="http://schemas.microsoft.com/office/drawing/2014/main" id="{0FF4B377-D1B9-4891-A899-CE12C853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19963" y="2589478"/>
                  <a:ext cx="0" cy="2376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r Verbinder 180">
                  <a:extLst>
                    <a:ext uri="{FF2B5EF4-FFF2-40B4-BE49-F238E27FC236}">
                      <a16:creationId xmlns:a16="http://schemas.microsoft.com/office/drawing/2014/main" id="{FC4F583A-2CFB-4461-AEBF-612F4AB822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55732" y="2645278"/>
                  <a:ext cx="0" cy="1260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r Verbinder 181">
                  <a:extLst>
                    <a:ext uri="{FF2B5EF4-FFF2-40B4-BE49-F238E27FC236}">
                      <a16:creationId xmlns:a16="http://schemas.microsoft.com/office/drawing/2014/main" id="{2058CAFB-5873-49A8-9E56-A5D6F1A7F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7457" y="2589478"/>
                  <a:ext cx="0" cy="2376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Ellipse 182">
                  <a:extLst>
                    <a:ext uri="{FF2B5EF4-FFF2-40B4-BE49-F238E27FC236}">
                      <a16:creationId xmlns:a16="http://schemas.microsoft.com/office/drawing/2014/main" id="{630DD067-3E66-41A0-A823-E83C5923A490}"/>
                    </a:ext>
                  </a:extLst>
                </p:cNvPr>
                <p:cNvSpPr/>
                <p:nvPr/>
              </p:nvSpPr>
              <p:spPr>
                <a:xfrm>
                  <a:off x="6744134" y="2637901"/>
                  <a:ext cx="142170" cy="148168"/>
                </a:xfrm>
                <a:prstGeom prst="ellipse">
                  <a:avLst/>
                </a:prstGeom>
                <a:noFill/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162" name="Teilkreis 161">
                <a:extLst>
                  <a:ext uri="{FF2B5EF4-FFF2-40B4-BE49-F238E27FC236}">
                    <a16:creationId xmlns:a16="http://schemas.microsoft.com/office/drawing/2014/main" id="{C8ADB32A-73E8-4D78-90B2-7B84B74A30DB}"/>
                  </a:ext>
                </a:extLst>
              </p:cNvPr>
              <p:cNvSpPr/>
              <p:nvPr/>
            </p:nvSpPr>
            <p:spPr>
              <a:xfrm rot="20591066">
                <a:off x="5258103" y="1043835"/>
                <a:ext cx="3112347" cy="3328886"/>
              </a:xfrm>
              <a:prstGeom prst="pie">
                <a:avLst>
                  <a:gd name="adj1" fmla="val 10119952"/>
                  <a:gd name="adj2" fmla="val 13022523"/>
                </a:avLst>
              </a:prstGeom>
              <a:gradFill flip="none" rotWithShape="1">
                <a:gsLst>
                  <a:gs pos="22995">
                    <a:srgbClr val="009800">
                      <a:alpha val="0"/>
                    </a:srgbClr>
                  </a:gs>
                  <a:gs pos="0">
                    <a:srgbClr val="002D00">
                      <a:alpha val="0"/>
                    </a:srgbClr>
                  </a:gs>
                  <a:gs pos="38000">
                    <a:srgbClr val="00C600">
                      <a:alpha val="22000"/>
                    </a:srgbClr>
                  </a:gs>
                  <a:gs pos="51000">
                    <a:srgbClr val="00FF00">
                      <a:alpha val="44000"/>
                    </a:srgbClr>
                  </a:gs>
                  <a:gs pos="100000">
                    <a:srgbClr val="00FF00"/>
                  </a:gs>
                </a:gsLst>
                <a:lin ang="180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A278DFFD-0C97-48A7-9DB6-EB8121B199F7}"/>
                </a:ext>
              </a:extLst>
            </p:cNvPr>
            <p:cNvSpPr/>
            <p:nvPr/>
          </p:nvSpPr>
          <p:spPr>
            <a:xfrm>
              <a:off x="7660122" y="5351555"/>
              <a:ext cx="45719" cy="45719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9113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1A13C19-C925-4B69-93A3-0C98C72B941B}"/>
              </a:ext>
            </a:extLst>
          </p:cNvPr>
          <p:cNvGrpSpPr/>
          <p:nvPr/>
        </p:nvGrpSpPr>
        <p:grpSpPr>
          <a:xfrm>
            <a:off x="3368399" y="207377"/>
            <a:ext cx="1188000" cy="1188001"/>
            <a:chOff x="3368399" y="207377"/>
            <a:chExt cx="1188000" cy="118800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A47E515-E899-4929-AEDD-D10DEA93F528}"/>
                </a:ext>
              </a:extLst>
            </p:cNvPr>
            <p:cNvSpPr/>
            <p:nvPr/>
          </p:nvSpPr>
          <p:spPr>
            <a:xfrm>
              <a:off x="3368399" y="207377"/>
              <a:ext cx="1188000" cy="1188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Flussdiagramm: Verzögerung 64">
              <a:extLst>
                <a:ext uri="{FF2B5EF4-FFF2-40B4-BE49-F238E27FC236}">
                  <a16:creationId xmlns:a16="http://schemas.microsoft.com/office/drawing/2014/main" id="{56BC4A02-7787-4B4D-B5F7-87FACAEC6C2B}"/>
                </a:ext>
              </a:extLst>
            </p:cNvPr>
            <p:cNvSpPr/>
            <p:nvPr/>
          </p:nvSpPr>
          <p:spPr>
            <a:xfrm rot="16200000">
              <a:off x="3556211" y="717728"/>
              <a:ext cx="812376" cy="542923"/>
            </a:xfrm>
            <a:custGeom>
              <a:avLst/>
              <a:gdLst>
                <a:gd name="connsiteX0" fmla="*/ 0 w 1188000"/>
                <a:gd name="connsiteY0" fmla="*/ 0 h 738187"/>
                <a:gd name="connsiteX1" fmla="*/ 594000 w 1188000"/>
                <a:gd name="connsiteY1" fmla="*/ 0 h 738187"/>
                <a:gd name="connsiteX2" fmla="*/ 1188000 w 1188000"/>
                <a:gd name="connsiteY2" fmla="*/ 369094 h 738187"/>
                <a:gd name="connsiteX3" fmla="*/ 594000 w 1188000"/>
                <a:gd name="connsiteY3" fmla="*/ 738188 h 738187"/>
                <a:gd name="connsiteX4" fmla="*/ 0 w 1188000"/>
                <a:gd name="connsiteY4" fmla="*/ 738187 h 738187"/>
                <a:gd name="connsiteX5" fmla="*/ 0 w 1188000"/>
                <a:gd name="connsiteY5" fmla="*/ 0 h 738187"/>
                <a:gd name="connsiteX0" fmla="*/ 0 w 1652346"/>
                <a:gd name="connsiteY0" fmla="*/ 0 h 738188"/>
                <a:gd name="connsiteX1" fmla="*/ 594000 w 1652346"/>
                <a:gd name="connsiteY1" fmla="*/ 0 h 738188"/>
                <a:gd name="connsiteX2" fmla="*/ 1652346 w 1652346"/>
                <a:gd name="connsiteY2" fmla="*/ 369094 h 738188"/>
                <a:gd name="connsiteX3" fmla="*/ 594000 w 1652346"/>
                <a:gd name="connsiteY3" fmla="*/ 738188 h 738188"/>
                <a:gd name="connsiteX4" fmla="*/ 0 w 1652346"/>
                <a:gd name="connsiteY4" fmla="*/ 738187 h 738188"/>
                <a:gd name="connsiteX5" fmla="*/ 0 w 1652346"/>
                <a:gd name="connsiteY5" fmla="*/ 0 h 738188"/>
                <a:gd name="connsiteX0" fmla="*/ 0 w 1982655"/>
                <a:gd name="connsiteY0" fmla="*/ 0 h 738188"/>
                <a:gd name="connsiteX1" fmla="*/ 594000 w 1982655"/>
                <a:gd name="connsiteY1" fmla="*/ 0 h 738188"/>
                <a:gd name="connsiteX2" fmla="*/ 1982655 w 1982655"/>
                <a:gd name="connsiteY2" fmla="*/ 365857 h 738188"/>
                <a:gd name="connsiteX3" fmla="*/ 594000 w 1982655"/>
                <a:gd name="connsiteY3" fmla="*/ 738188 h 738188"/>
                <a:gd name="connsiteX4" fmla="*/ 0 w 1982655"/>
                <a:gd name="connsiteY4" fmla="*/ 738187 h 738188"/>
                <a:gd name="connsiteX5" fmla="*/ 0 w 1982655"/>
                <a:gd name="connsiteY5" fmla="*/ 0 h 738188"/>
                <a:gd name="connsiteX0" fmla="*/ 0 w 1992235"/>
                <a:gd name="connsiteY0" fmla="*/ 0 h 738188"/>
                <a:gd name="connsiteX1" fmla="*/ 594000 w 1992235"/>
                <a:gd name="connsiteY1" fmla="*/ 0 h 738188"/>
                <a:gd name="connsiteX2" fmla="*/ 1982655 w 1992235"/>
                <a:gd name="connsiteY2" fmla="*/ 365857 h 738188"/>
                <a:gd name="connsiteX3" fmla="*/ 594000 w 1992235"/>
                <a:gd name="connsiteY3" fmla="*/ 738188 h 738188"/>
                <a:gd name="connsiteX4" fmla="*/ 0 w 1992235"/>
                <a:gd name="connsiteY4" fmla="*/ 738187 h 738188"/>
                <a:gd name="connsiteX5" fmla="*/ 0 w 1992235"/>
                <a:gd name="connsiteY5" fmla="*/ 0 h 738188"/>
                <a:gd name="connsiteX0" fmla="*/ 0 w 1982675"/>
                <a:gd name="connsiteY0" fmla="*/ 0 h 738188"/>
                <a:gd name="connsiteX1" fmla="*/ 594000 w 1982675"/>
                <a:gd name="connsiteY1" fmla="*/ 0 h 738188"/>
                <a:gd name="connsiteX2" fmla="*/ 1982655 w 1982675"/>
                <a:gd name="connsiteY2" fmla="*/ 365857 h 738188"/>
                <a:gd name="connsiteX3" fmla="*/ 594000 w 1982675"/>
                <a:gd name="connsiteY3" fmla="*/ 738188 h 738188"/>
                <a:gd name="connsiteX4" fmla="*/ 0 w 1982675"/>
                <a:gd name="connsiteY4" fmla="*/ 738187 h 738188"/>
                <a:gd name="connsiteX5" fmla="*/ 0 w 1982675"/>
                <a:gd name="connsiteY5" fmla="*/ 0 h 738188"/>
                <a:gd name="connsiteX0" fmla="*/ 0 w 1817523"/>
                <a:gd name="connsiteY0" fmla="*/ 0 h 738188"/>
                <a:gd name="connsiteX1" fmla="*/ 594000 w 1817523"/>
                <a:gd name="connsiteY1" fmla="*/ 0 h 738188"/>
                <a:gd name="connsiteX2" fmla="*/ 1817499 w 1817523"/>
                <a:gd name="connsiteY2" fmla="*/ 369098 h 738188"/>
                <a:gd name="connsiteX3" fmla="*/ 594000 w 1817523"/>
                <a:gd name="connsiteY3" fmla="*/ 738188 h 738188"/>
                <a:gd name="connsiteX4" fmla="*/ 0 w 1817523"/>
                <a:gd name="connsiteY4" fmla="*/ 738187 h 738188"/>
                <a:gd name="connsiteX5" fmla="*/ 0 w 1817523"/>
                <a:gd name="connsiteY5" fmla="*/ 0 h 7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7523" h="738188">
                  <a:moveTo>
                    <a:pt x="0" y="0"/>
                  </a:moveTo>
                  <a:lnTo>
                    <a:pt x="594000" y="0"/>
                  </a:lnTo>
                  <a:cubicBezTo>
                    <a:pt x="922057" y="0"/>
                    <a:pt x="1822826" y="200867"/>
                    <a:pt x="1817499" y="369098"/>
                  </a:cubicBezTo>
                  <a:cubicBezTo>
                    <a:pt x="1812172" y="537329"/>
                    <a:pt x="922057" y="738188"/>
                    <a:pt x="594000" y="738188"/>
                  </a:cubicBezTo>
                  <a:lnTo>
                    <a:pt x="0" y="738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81F2292-2ABB-460F-968C-75631ABA2B58}"/>
              </a:ext>
            </a:extLst>
          </p:cNvPr>
          <p:cNvGrpSpPr/>
          <p:nvPr/>
        </p:nvGrpSpPr>
        <p:grpSpPr>
          <a:xfrm>
            <a:off x="3368399" y="1504935"/>
            <a:ext cx="1188000" cy="1188001"/>
            <a:chOff x="5501999" y="1383663"/>
            <a:chExt cx="1188000" cy="1188001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8445D34-4D00-40D1-A0A8-9E9CC02C3D09}"/>
                </a:ext>
              </a:extLst>
            </p:cNvPr>
            <p:cNvSpPr/>
            <p:nvPr/>
          </p:nvSpPr>
          <p:spPr>
            <a:xfrm>
              <a:off x="5501999" y="1383664"/>
              <a:ext cx="1188000" cy="11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Flussdiagramm: Verzögerung 64">
              <a:extLst>
                <a:ext uri="{FF2B5EF4-FFF2-40B4-BE49-F238E27FC236}">
                  <a16:creationId xmlns:a16="http://schemas.microsoft.com/office/drawing/2014/main" id="{C8706708-8148-4782-9742-C236625F32FA}"/>
                </a:ext>
              </a:extLst>
            </p:cNvPr>
            <p:cNvSpPr/>
            <p:nvPr/>
          </p:nvSpPr>
          <p:spPr>
            <a:xfrm rot="5400000">
              <a:off x="5747223" y="1460977"/>
              <a:ext cx="697551" cy="542923"/>
            </a:xfrm>
            <a:custGeom>
              <a:avLst/>
              <a:gdLst>
                <a:gd name="connsiteX0" fmla="*/ 0 w 1188000"/>
                <a:gd name="connsiteY0" fmla="*/ 0 h 738187"/>
                <a:gd name="connsiteX1" fmla="*/ 594000 w 1188000"/>
                <a:gd name="connsiteY1" fmla="*/ 0 h 738187"/>
                <a:gd name="connsiteX2" fmla="*/ 1188000 w 1188000"/>
                <a:gd name="connsiteY2" fmla="*/ 369094 h 738187"/>
                <a:gd name="connsiteX3" fmla="*/ 594000 w 1188000"/>
                <a:gd name="connsiteY3" fmla="*/ 738188 h 738187"/>
                <a:gd name="connsiteX4" fmla="*/ 0 w 1188000"/>
                <a:gd name="connsiteY4" fmla="*/ 738187 h 738187"/>
                <a:gd name="connsiteX5" fmla="*/ 0 w 1188000"/>
                <a:gd name="connsiteY5" fmla="*/ 0 h 738187"/>
                <a:gd name="connsiteX0" fmla="*/ 0 w 1652346"/>
                <a:gd name="connsiteY0" fmla="*/ 0 h 738188"/>
                <a:gd name="connsiteX1" fmla="*/ 594000 w 1652346"/>
                <a:gd name="connsiteY1" fmla="*/ 0 h 738188"/>
                <a:gd name="connsiteX2" fmla="*/ 1652346 w 1652346"/>
                <a:gd name="connsiteY2" fmla="*/ 369094 h 738188"/>
                <a:gd name="connsiteX3" fmla="*/ 594000 w 1652346"/>
                <a:gd name="connsiteY3" fmla="*/ 738188 h 738188"/>
                <a:gd name="connsiteX4" fmla="*/ 0 w 1652346"/>
                <a:gd name="connsiteY4" fmla="*/ 738187 h 738188"/>
                <a:gd name="connsiteX5" fmla="*/ 0 w 1652346"/>
                <a:gd name="connsiteY5" fmla="*/ 0 h 738188"/>
                <a:gd name="connsiteX0" fmla="*/ 0 w 1258106"/>
                <a:gd name="connsiteY0" fmla="*/ 0 h 738188"/>
                <a:gd name="connsiteX1" fmla="*/ 594000 w 1258106"/>
                <a:gd name="connsiteY1" fmla="*/ 0 h 738188"/>
                <a:gd name="connsiteX2" fmla="*/ 1258106 w 1258106"/>
                <a:gd name="connsiteY2" fmla="*/ 365857 h 738188"/>
                <a:gd name="connsiteX3" fmla="*/ 594000 w 1258106"/>
                <a:gd name="connsiteY3" fmla="*/ 738188 h 738188"/>
                <a:gd name="connsiteX4" fmla="*/ 0 w 1258106"/>
                <a:gd name="connsiteY4" fmla="*/ 738187 h 738188"/>
                <a:gd name="connsiteX5" fmla="*/ 0 w 1258106"/>
                <a:gd name="connsiteY5" fmla="*/ 0 h 7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8106" h="738188">
                  <a:moveTo>
                    <a:pt x="0" y="0"/>
                  </a:moveTo>
                  <a:lnTo>
                    <a:pt x="594000" y="0"/>
                  </a:lnTo>
                  <a:cubicBezTo>
                    <a:pt x="922057" y="0"/>
                    <a:pt x="1258106" y="162012"/>
                    <a:pt x="1258106" y="365857"/>
                  </a:cubicBezTo>
                  <a:cubicBezTo>
                    <a:pt x="1258106" y="569702"/>
                    <a:pt x="922057" y="738188"/>
                    <a:pt x="594000" y="738188"/>
                  </a:cubicBezTo>
                  <a:lnTo>
                    <a:pt x="0" y="738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E902E32-309A-48EC-AAB7-3B82618C783F}"/>
              </a:ext>
            </a:extLst>
          </p:cNvPr>
          <p:cNvGrpSpPr/>
          <p:nvPr/>
        </p:nvGrpSpPr>
        <p:grpSpPr>
          <a:xfrm>
            <a:off x="5502000" y="544990"/>
            <a:ext cx="1188000" cy="1188000"/>
            <a:chOff x="5502000" y="544990"/>
            <a:chExt cx="1188000" cy="118800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53B5ABF-3743-4225-AFAF-FF7588302512}"/>
                </a:ext>
              </a:extLst>
            </p:cNvPr>
            <p:cNvSpPr/>
            <p:nvPr/>
          </p:nvSpPr>
          <p:spPr>
            <a:xfrm>
              <a:off x="5502000" y="544990"/>
              <a:ext cx="1188000" cy="1188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Flussdiagramm: Verzögerung 64">
              <a:extLst>
                <a:ext uri="{FF2B5EF4-FFF2-40B4-BE49-F238E27FC236}">
                  <a16:creationId xmlns:a16="http://schemas.microsoft.com/office/drawing/2014/main" id="{E1886A80-AD1A-4FD1-B8FD-C838663E0402}"/>
                </a:ext>
              </a:extLst>
            </p:cNvPr>
            <p:cNvSpPr/>
            <p:nvPr/>
          </p:nvSpPr>
          <p:spPr>
            <a:xfrm rot="16200000">
              <a:off x="5549783" y="689355"/>
              <a:ext cx="1092430" cy="994840"/>
            </a:xfrm>
            <a:custGeom>
              <a:avLst/>
              <a:gdLst>
                <a:gd name="connsiteX0" fmla="*/ 0 w 1188000"/>
                <a:gd name="connsiteY0" fmla="*/ 0 h 738187"/>
                <a:gd name="connsiteX1" fmla="*/ 594000 w 1188000"/>
                <a:gd name="connsiteY1" fmla="*/ 0 h 738187"/>
                <a:gd name="connsiteX2" fmla="*/ 1188000 w 1188000"/>
                <a:gd name="connsiteY2" fmla="*/ 369094 h 738187"/>
                <a:gd name="connsiteX3" fmla="*/ 594000 w 1188000"/>
                <a:gd name="connsiteY3" fmla="*/ 738188 h 738187"/>
                <a:gd name="connsiteX4" fmla="*/ 0 w 1188000"/>
                <a:gd name="connsiteY4" fmla="*/ 738187 h 738187"/>
                <a:gd name="connsiteX5" fmla="*/ 0 w 1188000"/>
                <a:gd name="connsiteY5" fmla="*/ 0 h 738187"/>
                <a:gd name="connsiteX0" fmla="*/ 0 w 1652346"/>
                <a:gd name="connsiteY0" fmla="*/ 0 h 738188"/>
                <a:gd name="connsiteX1" fmla="*/ 594000 w 1652346"/>
                <a:gd name="connsiteY1" fmla="*/ 0 h 738188"/>
                <a:gd name="connsiteX2" fmla="*/ 1652346 w 1652346"/>
                <a:gd name="connsiteY2" fmla="*/ 369094 h 738188"/>
                <a:gd name="connsiteX3" fmla="*/ 594000 w 1652346"/>
                <a:gd name="connsiteY3" fmla="*/ 738188 h 738188"/>
                <a:gd name="connsiteX4" fmla="*/ 0 w 1652346"/>
                <a:gd name="connsiteY4" fmla="*/ 738187 h 738188"/>
                <a:gd name="connsiteX5" fmla="*/ 0 w 1652346"/>
                <a:gd name="connsiteY5" fmla="*/ 0 h 738188"/>
                <a:gd name="connsiteX0" fmla="*/ 0 w 1982655"/>
                <a:gd name="connsiteY0" fmla="*/ 0 h 738188"/>
                <a:gd name="connsiteX1" fmla="*/ 594000 w 1982655"/>
                <a:gd name="connsiteY1" fmla="*/ 0 h 738188"/>
                <a:gd name="connsiteX2" fmla="*/ 1982655 w 1982655"/>
                <a:gd name="connsiteY2" fmla="*/ 365857 h 738188"/>
                <a:gd name="connsiteX3" fmla="*/ 594000 w 1982655"/>
                <a:gd name="connsiteY3" fmla="*/ 738188 h 738188"/>
                <a:gd name="connsiteX4" fmla="*/ 0 w 1982655"/>
                <a:gd name="connsiteY4" fmla="*/ 738187 h 738188"/>
                <a:gd name="connsiteX5" fmla="*/ 0 w 1982655"/>
                <a:gd name="connsiteY5" fmla="*/ 0 h 738188"/>
                <a:gd name="connsiteX0" fmla="*/ 0 w 1992235"/>
                <a:gd name="connsiteY0" fmla="*/ 0 h 738188"/>
                <a:gd name="connsiteX1" fmla="*/ 594000 w 1992235"/>
                <a:gd name="connsiteY1" fmla="*/ 0 h 738188"/>
                <a:gd name="connsiteX2" fmla="*/ 1982655 w 1992235"/>
                <a:gd name="connsiteY2" fmla="*/ 365857 h 738188"/>
                <a:gd name="connsiteX3" fmla="*/ 594000 w 1992235"/>
                <a:gd name="connsiteY3" fmla="*/ 738188 h 738188"/>
                <a:gd name="connsiteX4" fmla="*/ 0 w 1992235"/>
                <a:gd name="connsiteY4" fmla="*/ 738187 h 738188"/>
                <a:gd name="connsiteX5" fmla="*/ 0 w 1992235"/>
                <a:gd name="connsiteY5" fmla="*/ 0 h 738188"/>
                <a:gd name="connsiteX0" fmla="*/ 0 w 1982675"/>
                <a:gd name="connsiteY0" fmla="*/ 0 h 738188"/>
                <a:gd name="connsiteX1" fmla="*/ 594000 w 1982675"/>
                <a:gd name="connsiteY1" fmla="*/ 0 h 738188"/>
                <a:gd name="connsiteX2" fmla="*/ 1982655 w 1982675"/>
                <a:gd name="connsiteY2" fmla="*/ 365857 h 738188"/>
                <a:gd name="connsiteX3" fmla="*/ 594000 w 1982675"/>
                <a:gd name="connsiteY3" fmla="*/ 738188 h 738188"/>
                <a:gd name="connsiteX4" fmla="*/ 0 w 1982675"/>
                <a:gd name="connsiteY4" fmla="*/ 738187 h 738188"/>
                <a:gd name="connsiteX5" fmla="*/ 0 w 1982675"/>
                <a:gd name="connsiteY5" fmla="*/ 0 h 738188"/>
                <a:gd name="connsiteX0" fmla="*/ 0 w 1817523"/>
                <a:gd name="connsiteY0" fmla="*/ 0 h 738188"/>
                <a:gd name="connsiteX1" fmla="*/ 594000 w 1817523"/>
                <a:gd name="connsiteY1" fmla="*/ 0 h 738188"/>
                <a:gd name="connsiteX2" fmla="*/ 1817499 w 1817523"/>
                <a:gd name="connsiteY2" fmla="*/ 369098 h 738188"/>
                <a:gd name="connsiteX3" fmla="*/ 594000 w 1817523"/>
                <a:gd name="connsiteY3" fmla="*/ 738188 h 738188"/>
                <a:gd name="connsiteX4" fmla="*/ 0 w 1817523"/>
                <a:gd name="connsiteY4" fmla="*/ 738187 h 738188"/>
                <a:gd name="connsiteX5" fmla="*/ 0 w 1817523"/>
                <a:gd name="connsiteY5" fmla="*/ 0 h 738188"/>
                <a:gd name="connsiteX0" fmla="*/ 0 w 1931179"/>
                <a:gd name="connsiteY0" fmla="*/ 0 h 738188"/>
                <a:gd name="connsiteX1" fmla="*/ 594000 w 1931179"/>
                <a:gd name="connsiteY1" fmla="*/ 0 h 738188"/>
                <a:gd name="connsiteX2" fmla="*/ 1931159 w 1931179"/>
                <a:gd name="connsiteY2" fmla="*/ 375676 h 738188"/>
                <a:gd name="connsiteX3" fmla="*/ 594000 w 1931179"/>
                <a:gd name="connsiteY3" fmla="*/ 738188 h 738188"/>
                <a:gd name="connsiteX4" fmla="*/ 0 w 1931179"/>
                <a:gd name="connsiteY4" fmla="*/ 738187 h 738188"/>
                <a:gd name="connsiteX5" fmla="*/ 0 w 1931179"/>
                <a:gd name="connsiteY5" fmla="*/ 0 h 738188"/>
                <a:gd name="connsiteX0" fmla="*/ 0 w 1931684"/>
                <a:gd name="connsiteY0" fmla="*/ 0 h 738188"/>
                <a:gd name="connsiteX1" fmla="*/ 594000 w 1931684"/>
                <a:gd name="connsiteY1" fmla="*/ 0 h 738188"/>
                <a:gd name="connsiteX2" fmla="*/ 1931159 w 1931684"/>
                <a:gd name="connsiteY2" fmla="*/ 375676 h 738188"/>
                <a:gd name="connsiteX3" fmla="*/ 594000 w 1931684"/>
                <a:gd name="connsiteY3" fmla="*/ 738188 h 738188"/>
                <a:gd name="connsiteX4" fmla="*/ 0 w 1931684"/>
                <a:gd name="connsiteY4" fmla="*/ 738187 h 738188"/>
                <a:gd name="connsiteX5" fmla="*/ 0 w 1931684"/>
                <a:gd name="connsiteY5" fmla="*/ 0 h 738188"/>
                <a:gd name="connsiteX0" fmla="*/ 0 w 1934715"/>
                <a:gd name="connsiteY0" fmla="*/ 0 h 738188"/>
                <a:gd name="connsiteX1" fmla="*/ 594000 w 1934715"/>
                <a:gd name="connsiteY1" fmla="*/ 0 h 738188"/>
                <a:gd name="connsiteX2" fmla="*/ 1931159 w 1934715"/>
                <a:gd name="connsiteY2" fmla="*/ 375676 h 738188"/>
                <a:gd name="connsiteX3" fmla="*/ 594000 w 1934715"/>
                <a:gd name="connsiteY3" fmla="*/ 738188 h 738188"/>
                <a:gd name="connsiteX4" fmla="*/ 0 w 1934715"/>
                <a:gd name="connsiteY4" fmla="*/ 738187 h 738188"/>
                <a:gd name="connsiteX5" fmla="*/ 0 w 1934715"/>
                <a:gd name="connsiteY5" fmla="*/ 0 h 738188"/>
                <a:gd name="connsiteX0" fmla="*/ 0 w 1931166"/>
                <a:gd name="connsiteY0" fmla="*/ 0 h 738188"/>
                <a:gd name="connsiteX1" fmla="*/ 594000 w 1931166"/>
                <a:gd name="connsiteY1" fmla="*/ 0 h 738188"/>
                <a:gd name="connsiteX2" fmla="*/ 1931159 w 1931166"/>
                <a:gd name="connsiteY2" fmla="*/ 375676 h 738188"/>
                <a:gd name="connsiteX3" fmla="*/ 594000 w 1931166"/>
                <a:gd name="connsiteY3" fmla="*/ 738188 h 738188"/>
                <a:gd name="connsiteX4" fmla="*/ 0 w 1931166"/>
                <a:gd name="connsiteY4" fmla="*/ 738187 h 738188"/>
                <a:gd name="connsiteX5" fmla="*/ 0 w 1931166"/>
                <a:gd name="connsiteY5" fmla="*/ 0 h 738188"/>
                <a:gd name="connsiteX0" fmla="*/ 0 w 2005485"/>
                <a:gd name="connsiteY0" fmla="*/ 0 h 738188"/>
                <a:gd name="connsiteX1" fmla="*/ 594000 w 2005485"/>
                <a:gd name="connsiteY1" fmla="*/ 0 h 738188"/>
                <a:gd name="connsiteX2" fmla="*/ 2005476 w 2005485"/>
                <a:gd name="connsiteY2" fmla="*/ 371291 h 738188"/>
                <a:gd name="connsiteX3" fmla="*/ 594000 w 2005485"/>
                <a:gd name="connsiteY3" fmla="*/ 738188 h 738188"/>
                <a:gd name="connsiteX4" fmla="*/ 0 w 2005485"/>
                <a:gd name="connsiteY4" fmla="*/ 738187 h 738188"/>
                <a:gd name="connsiteX5" fmla="*/ 0 w 2005485"/>
                <a:gd name="connsiteY5" fmla="*/ 0 h 7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5485" h="738188">
                  <a:moveTo>
                    <a:pt x="0" y="0"/>
                  </a:moveTo>
                  <a:lnTo>
                    <a:pt x="594000" y="0"/>
                  </a:lnTo>
                  <a:cubicBezTo>
                    <a:pt x="922057" y="0"/>
                    <a:pt x="2002057" y="211826"/>
                    <a:pt x="2005476" y="371291"/>
                  </a:cubicBezTo>
                  <a:cubicBezTo>
                    <a:pt x="2008895" y="530756"/>
                    <a:pt x="922057" y="738188"/>
                    <a:pt x="594000" y="738188"/>
                  </a:cubicBezTo>
                  <a:lnTo>
                    <a:pt x="0" y="738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0F18067-74CD-4026-8A59-2CC5A7E0C856}"/>
              </a:ext>
            </a:extLst>
          </p:cNvPr>
          <p:cNvGrpSpPr/>
          <p:nvPr/>
        </p:nvGrpSpPr>
        <p:grpSpPr>
          <a:xfrm>
            <a:off x="5501998" y="4314777"/>
            <a:ext cx="1188000" cy="1192925"/>
            <a:chOff x="5502000" y="3107571"/>
            <a:chExt cx="1188000" cy="1192925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CBF7CCD-8AEA-43A9-855B-D6C30108D506}"/>
                </a:ext>
              </a:extLst>
            </p:cNvPr>
            <p:cNvSpPr/>
            <p:nvPr/>
          </p:nvSpPr>
          <p:spPr>
            <a:xfrm>
              <a:off x="5502000" y="3112496"/>
              <a:ext cx="1188000" cy="1188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Flussdiagramm: Verzögerung 64">
              <a:extLst>
                <a:ext uri="{FF2B5EF4-FFF2-40B4-BE49-F238E27FC236}">
                  <a16:creationId xmlns:a16="http://schemas.microsoft.com/office/drawing/2014/main" id="{1BE5A0FB-154C-4FC4-B2BC-9924B18E8AB9}"/>
                </a:ext>
              </a:extLst>
            </p:cNvPr>
            <p:cNvSpPr/>
            <p:nvPr/>
          </p:nvSpPr>
          <p:spPr>
            <a:xfrm rot="5400000">
              <a:off x="5747220" y="2958926"/>
              <a:ext cx="697551" cy="994841"/>
            </a:xfrm>
            <a:custGeom>
              <a:avLst/>
              <a:gdLst>
                <a:gd name="connsiteX0" fmla="*/ 0 w 1188000"/>
                <a:gd name="connsiteY0" fmla="*/ 0 h 738187"/>
                <a:gd name="connsiteX1" fmla="*/ 594000 w 1188000"/>
                <a:gd name="connsiteY1" fmla="*/ 0 h 738187"/>
                <a:gd name="connsiteX2" fmla="*/ 1188000 w 1188000"/>
                <a:gd name="connsiteY2" fmla="*/ 369094 h 738187"/>
                <a:gd name="connsiteX3" fmla="*/ 594000 w 1188000"/>
                <a:gd name="connsiteY3" fmla="*/ 738188 h 738187"/>
                <a:gd name="connsiteX4" fmla="*/ 0 w 1188000"/>
                <a:gd name="connsiteY4" fmla="*/ 738187 h 738187"/>
                <a:gd name="connsiteX5" fmla="*/ 0 w 1188000"/>
                <a:gd name="connsiteY5" fmla="*/ 0 h 738187"/>
                <a:gd name="connsiteX0" fmla="*/ 0 w 1652346"/>
                <a:gd name="connsiteY0" fmla="*/ 0 h 738188"/>
                <a:gd name="connsiteX1" fmla="*/ 594000 w 1652346"/>
                <a:gd name="connsiteY1" fmla="*/ 0 h 738188"/>
                <a:gd name="connsiteX2" fmla="*/ 1652346 w 1652346"/>
                <a:gd name="connsiteY2" fmla="*/ 369094 h 738188"/>
                <a:gd name="connsiteX3" fmla="*/ 594000 w 1652346"/>
                <a:gd name="connsiteY3" fmla="*/ 738188 h 738188"/>
                <a:gd name="connsiteX4" fmla="*/ 0 w 1652346"/>
                <a:gd name="connsiteY4" fmla="*/ 738187 h 738188"/>
                <a:gd name="connsiteX5" fmla="*/ 0 w 1652346"/>
                <a:gd name="connsiteY5" fmla="*/ 0 h 738188"/>
                <a:gd name="connsiteX0" fmla="*/ 0 w 1258106"/>
                <a:gd name="connsiteY0" fmla="*/ 0 h 738188"/>
                <a:gd name="connsiteX1" fmla="*/ 594000 w 1258106"/>
                <a:gd name="connsiteY1" fmla="*/ 0 h 738188"/>
                <a:gd name="connsiteX2" fmla="*/ 1258106 w 1258106"/>
                <a:gd name="connsiteY2" fmla="*/ 365857 h 738188"/>
                <a:gd name="connsiteX3" fmla="*/ 594000 w 1258106"/>
                <a:gd name="connsiteY3" fmla="*/ 738188 h 738188"/>
                <a:gd name="connsiteX4" fmla="*/ 0 w 1258106"/>
                <a:gd name="connsiteY4" fmla="*/ 738187 h 738188"/>
                <a:gd name="connsiteX5" fmla="*/ 0 w 1258106"/>
                <a:gd name="connsiteY5" fmla="*/ 0 h 7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8106" h="738188">
                  <a:moveTo>
                    <a:pt x="0" y="0"/>
                  </a:moveTo>
                  <a:lnTo>
                    <a:pt x="594000" y="0"/>
                  </a:lnTo>
                  <a:cubicBezTo>
                    <a:pt x="922057" y="0"/>
                    <a:pt x="1258106" y="162012"/>
                    <a:pt x="1258106" y="365857"/>
                  </a:cubicBezTo>
                  <a:cubicBezTo>
                    <a:pt x="1258106" y="569702"/>
                    <a:pt x="922057" y="738188"/>
                    <a:pt x="594000" y="738188"/>
                  </a:cubicBezTo>
                  <a:lnTo>
                    <a:pt x="0" y="738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7B68BB6-CD5A-4AA8-AF7C-C5B54B7AD755}"/>
              </a:ext>
            </a:extLst>
          </p:cNvPr>
          <p:cNvGrpSpPr/>
          <p:nvPr/>
        </p:nvGrpSpPr>
        <p:grpSpPr>
          <a:xfrm>
            <a:off x="5502000" y="1828763"/>
            <a:ext cx="1188000" cy="1188000"/>
            <a:chOff x="5502000" y="1828763"/>
            <a:chExt cx="1188000" cy="118800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AB01899-36CA-4B17-8DD6-49C6651AA1AD}"/>
                </a:ext>
              </a:extLst>
            </p:cNvPr>
            <p:cNvSpPr/>
            <p:nvPr/>
          </p:nvSpPr>
          <p:spPr>
            <a:xfrm>
              <a:off x="5502000" y="1828763"/>
              <a:ext cx="1188000" cy="1188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3CBB6FB-8C9F-4A61-9FC0-5B78C21D7918}"/>
                </a:ext>
              </a:extLst>
            </p:cNvPr>
            <p:cNvSpPr/>
            <p:nvPr/>
          </p:nvSpPr>
          <p:spPr>
            <a:xfrm>
              <a:off x="5598578" y="1828763"/>
              <a:ext cx="994840" cy="1188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8A91D94-A181-4DAB-988F-20474EEC31EA}"/>
              </a:ext>
            </a:extLst>
          </p:cNvPr>
          <p:cNvGrpSpPr/>
          <p:nvPr/>
        </p:nvGrpSpPr>
        <p:grpSpPr>
          <a:xfrm>
            <a:off x="3247200" y="2422762"/>
            <a:ext cx="1188000" cy="1188000"/>
            <a:chOff x="3368399" y="207377"/>
            <a:chExt cx="1188000" cy="1188000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B6B534E-73EC-4EC5-87DA-1153357FC583}"/>
                </a:ext>
              </a:extLst>
            </p:cNvPr>
            <p:cNvSpPr/>
            <p:nvPr/>
          </p:nvSpPr>
          <p:spPr>
            <a:xfrm>
              <a:off x="3368399" y="207377"/>
              <a:ext cx="1188000" cy="1188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lussdiagramm: Verzögerung 64">
              <a:extLst>
                <a:ext uri="{FF2B5EF4-FFF2-40B4-BE49-F238E27FC236}">
                  <a16:creationId xmlns:a16="http://schemas.microsoft.com/office/drawing/2014/main" id="{0EA7BFCE-5273-4C41-A662-E1756C1CF9C8}"/>
                </a:ext>
              </a:extLst>
            </p:cNvPr>
            <p:cNvSpPr/>
            <p:nvPr/>
          </p:nvSpPr>
          <p:spPr>
            <a:xfrm rot="16200000">
              <a:off x="3555287" y="716804"/>
              <a:ext cx="814223" cy="542923"/>
            </a:xfrm>
            <a:custGeom>
              <a:avLst/>
              <a:gdLst>
                <a:gd name="connsiteX0" fmla="*/ 0 w 1188000"/>
                <a:gd name="connsiteY0" fmla="*/ 0 h 738187"/>
                <a:gd name="connsiteX1" fmla="*/ 594000 w 1188000"/>
                <a:gd name="connsiteY1" fmla="*/ 0 h 738187"/>
                <a:gd name="connsiteX2" fmla="*/ 1188000 w 1188000"/>
                <a:gd name="connsiteY2" fmla="*/ 369094 h 738187"/>
                <a:gd name="connsiteX3" fmla="*/ 594000 w 1188000"/>
                <a:gd name="connsiteY3" fmla="*/ 738188 h 738187"/>
                <a:gd name="connsiteX4" fmla="*/ 0 w 1188000"/>
                <a:gd name="connsiteY4" fmla="*/ 738187 h 738187"/>
                <a:gd name="connsiteX5" fmla="*/ 0 w 1188000"/>
                <a:gd name="connsiteY5" fmla="*/ 0 h 738187"/>
                <a:gd name="connsiteX0" fmla="*/ 0 w 1652346"/>
                <a:gd name="connsiteY0" fmla="*/ 0 h 738188"/>
                <a:gd name="connsiteX1" fmla="*/ 594000 w 1652346"/>
                <a:gd name="connsiteY1" fmla="*/ 0 h 738188"/>
                <a:gd name="connsiteX2" fmla="*/ 1652346 w 1652346"/>
                <a:gd name="connsiteY2" fmla="*/ 369094 h 738188"/>
                <a:gd name="connsiteX3" fmla="*/ 594000 w 1652346"/>
                <a:gd name="connsiteY3" fmla="*/ 738188 h 738188"/>
                <a:gd name="connsiteX4" fmla="*/ 0 w 1652346"/>
                <a:gd name="connsiteY4" fmla="*/ 738187 h 738188"/>
                <a:gd name="connsiteX5" fmla="*/ 0 w 1652346"/>
                <a:gd name="connsiteY5" fmla="*/ 0 h 738188"/>
                <a:gd name="connsiteX0" fmla="*/ 0 w 1982655"/>
                <a:gd name="connsiteY0" fmla="*/ 0 h 738188"/>
                <a:gd name="connsiteX1" fmla="*/ 594000 w 1982655"/>
                <a:gd name="connsiteY1" fmla="*/ 0 h 738188"/>
                <a:gd name="connsiteX2" fmla="*/ 1982655 w 1982655"/>
                <a:gd name="connsiteY2" fmla="*/ 365857 h 738188"/>
                <a:gd name="connsiteX3" fmla="*/ 594000 w 1982655"/>
                <a:gd name="connsiteY3" fmla="*/ 738188 h 738188"/>
                <a:gd name="connsiteX4" fmla="*/ 0 w 1982655"/>
                <a:gd name="connsiteY4" fmla="*/ 738187 h 738188"/>
                <a:gd name="connsiteX5" fmla="*/ 0 w 1982655"/>
                <a:gd name="connsiteY5" fmla="*/ 0 h 738188"/>
                <a:gd name="connsiteX0" fmla="*/ 0 w 1992235"/>
                <a:gd name="connsiteY0" fmla="*/ 0 h 738188"/>
                <a:gd name="connsiteX1" fmla="*/ 594000 w 1992235"/>
                <a:gd name="connsiteY1" fmla="*/ 0 h 738188"/>
                <a:gd name="connsiteX2" fmla="*/ 1982655 w 1992235"/>
                <a:gd name="connsiteY2" fmla="*/ 365857 h 738188"/>
                <a:gd name="connsiteX3" fmla="*/ 594000 w 1992235"/>
                <a:gd name="connsiteY3" fmla="*/ 738188 h 738188"/>
                <a:gd name="connsiteX4" fmla="*/ 0 w 1992235"/>
                <a:gd name="connsiteY4" fmla="*/ 738187 h 738188"/>
                <a:gd name="connsiteX5" fmla="*/ 0 w 1992235"/>
                <a:gd name="connsiteY5" fmla="*/ 0 h 738188"/>
                <a:gd name="connsiteX0" fmla="*/ 0 w 1982675"/>
                <a:gd name="connsiteY0" fmla="*/ 0 h 738188"/>
                <a:gd name="connsiteX1" fmla="*/ 594000 w 1982675"/>
                <a:gd name="connsiteY1" fmla="*/ 0 h 738188"/>
                <a:gd name="connsiteX2" fmla="*/ 1982655 w 1982675"/>
                <a:gd name="connsiteY2" fmla="*/ 365857 h 738188"/>
                <a:gd name="connsiteX3" fmla="*/ 594000 w 1982675"/>
                <a:gd name="connsiteY3" fmla="*/ 738188 h 738188"/>
                <a:gd name="connsiteX4" fmla="*/ 0 w 1982675"/>
                <a:gd name="connsiteY4" fmla="*/ 738187 h 738188"/>
                <a:gd name="connsiteX5" fmla="*/ 0 w 1982675"/>
                <a:gd name="connsiteY5" fmla="*/ 0 h 738188"/>
                <a:gd name="connsiteX0" fmla="*/ 0 w 1817523"/>
                <a:gd name="connsiteY0" fmla="*/ 0 h 738188"/>
                <a:gd name="connsiteX1" fmla="*/ 594000 w 1817523"/>
                <a:gd name="connsiteY1" fmla="*/ 0 h 738188"/>
                <a:gd name="connsiteX2" fmla="*/ 1817499 w 1817523"/>
                <a:gd name="connsiteY2" fmla="*/ 369098 h 738188"/>
                <a:gd name="connsiteX3" fmla="*/ 594000 w 1817523"/>
                <a:gd name="connsiteY3" fmla="*/ 738188 h 738188"/>
                <a:gd name="connsiteX4" fmla="*/ 0 w 1817523"/>
                <a:gd name="connsiteY4" fmla="*/ 738187 h 738188"/>
                <a:gd name="connsiteX5" fmla="*/ 0 w 1817523"/>
                <a:gd name="connsiteY5" fmla="*/ 0 h 738188"/>
                <a:gd name="connsiteX0" fmla="*/ 0 w 1370022"/>
                <a:gd name="connsiteY0" fmla="*/ 0 h 738188"/>
                <a:gd name="connsiteX1" fmla="*/ 594000 w 1370022"/>
                <a:gd name="connsiteY1" fmla="*/ 0 h 738188"/>
                <a:gd name="connsiteX2" fmla="*/ 1369976 w 1370022"/>
                <a:gd name="connsiteY2" fmla="*/ 365863 h 738188"/>
                <a:gd name="connsiteX3" fmla="*/ 594000 w 1370022"/>
                <a:gd name="connsiteY3" fmla="*/ 738188 h 738188"/>
                <a:gd name="connsiteX4" fmla="*/ 0 w 1370022"/>
                <a:gd name="connsiteY4" fmla="*/ 738187 h 738188"/>
                <a:gd name="connsiteX5" fmla="*/ 0 w 1370022"/>
                <a:gd name="connsiteY5" fmla="*/ 0 h 73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0022" h="738188">
                  <a:moveTo>
                    <a:pt x="0" y="0"/>
                  </a:moveTo>
                  <a:lnTo>
                    <a:pt x="594000" y="0"/>
                  </a:lnTo>
                  <a:cubicBezTo>
                    <a:pt x="922057" y="0"/>
                    <a:pt x="1375303" y="197632"/>
                    <a:pt x="1369976" y="365863"/>
                  </a:cubicBezTo>
                  <a:cubicBezTo>
                    <a:pt x="1364649" y="534094"/>
                    <a:pt x="922057" y="738188"/>
                    <a:pt x="594000" y="738188"/>
                  </a:cubicBezTo>
                  <a:lnTo>
                    <a:pt x="0" y="738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Rechteck 24">
            <a:extLst>
              <a:ext uri="{FF2B5EF4-FFF2-40B4-BE49-F238E27FC236}">
                <a16:creationId xmlns:a16="http://schemas.microsoft.com/office/drawing/2014/main" id="{5BD5C7E4-0903-41AF-9E89-2DFF537D1EA8}"/>
              </a:ext>
            </a:extLst>
          </p:cNvPr>
          <p:cNvSpPr/>
          <p:nvPr/>
        </p:nvSpPr>
        <p:spPr>
          <a:xfrm>
            <a:off x="10874652" y="2115200"/>
            <a:ext cx="1188000" cy="11880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7E1BD3A-5BDB-43B2-85CE-ADCE3CC4EDEC}"/>
              </a:ext>
            </a:extLst>
          </p:cNvPr>
          <p:cNvSpPr/>
          <p:nvPr/>
        </p:nvSpPr>
        <p:spPr>
          <a:xfrm>
            <a:off x="10874652" y="3303200"/>
            <a:ext cx="1188000" cy="11880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Flussdiagramm: Verzögerung 64">
            <a:extLst>
              <a:ext uri="{FF2B5EF4-FFF2-40B4-BE49-F238E27FC236}">
                <a16:creationId xmlns:a16="http://schemas.microsoft.com/office/drawing/2014/main" id="{E61FF235-66B6-431A-BAC2-A970758D05A6}"/>
              </a:ext>
            </a:extLst>
          </p:cNvPr>
          <p:cNvSpPr/>
          <p:nvPr/>
        </p:nvSpPr>
        <p:spPr>
          <a:xfrm rot="16200000">
            <a:off x="10922436" y="2260573"/>
            <a:ext cx="1092430" cy="801685"/>
          </a:xfrm>
          <a:custGeom>
            <a:avLst/>
            <a:gdLst>
              <a:gd name="connsiteX0" fmla="*/ 0 w 1188000"/>
              <a:gd name="connsiteY0" fmla="*/ 0 h 738187"/>
              <a:gd name="connsiteX1" fmla="*/ 594000 w 1188000"/>
              <a:gd name="connsiteY1" fmla="*/ 0 h 738187"/>
              <a:gd name="connsiteX2" fmla="*/ 1188000 w 1188000"/>
              <a:gd name="connsiteY2" fmla="*/ 369094 h 738187"/>
              <a:gd name="connsiteX3" fmla="*/ 594000 w 1188000"/>
              <a:gd name="connsiteY3" fmla="*/ 738188 h 738187"/>
              <a:gd name="connsiteX4" fmla="*/ 0 w 1188000"/>
              <a:gd name="connsiteY4" fmla="*/ 738187 h 738187"/>
              <a:gd name="connsiteX5" fmla="*/ 0 w 1188000"/>
              <a:gd name="connsiteY5" fmla="*/ 0 h 738187"/>
              <a:gd name="connsiteX0" fmla="*/ 0 w 1652346"/>
              <a:gd name="connsiteY0" fmla="*/ 0 h 738188"/>
              <a:gd name="connsiteX1" fmla="*/ 594000 w 1652346"/>
              <a:gd name="connsiteY1" fmla="*/ 0 h 738188"/>
              <a:gd name="connsiteX2" fmla="*/ 1652346 w 1652346"/>
              <a:gd name="connsiteY2" fmla="*/ 369094 h 738188"/>
              <a:gd name="connsiteX3" fmla="*/ 594000 w 1652346"/>
              <a:gd name="connsiteY3" fmla="*/ 738188 h 738188"/>
              <a:gd name="connsiteX4" fmla="*/ 0 w 1652346"/>
              <a:gd name="connsiteY4" fmla="*/ 738187 h 738188"/>
              <a:gd name="connsiteX5" fmla="*/ 0 w 1652346"/>
              <a:gd name="connsiteY5" fmla="*/ 0 h 738188"/>
              <a:gd name="connsiteX0" fmla="*/ 0 w 1982655"/>
              <a:gd name="connsiteY0" fmla="*/ 0 h 738188"/>
              <a:gd name="connsiteX1" fmla="*/ 594000 w 1982655"/>
              <a:gd name="connsiteY1" fmla="*/ 0 h 738188"/>
              <a:gd name="connsiteX2" fmla="*/ 1982655 w 1982655"/>
              <a:gd name="connsiteY2" fmla="*/ 365857 h 738188"/>
              <a:gd name="connsiteX3" fmla="*/ 594000 w 1982655"/>
              <a:gd name="connsiteY3" fmla="*/ 738188 h 738188"/>
              <a:gd name="connsiteX4" fmla="*/ 0 w 1982655"/>
              <a:gd name="connsiteY4" fmla="*/ 738187 h 738188"/>
              <a:gd name="connsiteX5" fmla="*/ 0 w 1982655"/>
              <a:gd name="connsiteY5" fmla="*/ 0 h 738188"/>
              <a:gd name="connsiteX0" fmla="*/ 0 w 1992235"/>
              <a:gd name="connsiteY0" fmla="*/ 0 h 738188"/>
              <a:gd name="connsiteX1" fmla="*/ 594000 w 1992235"/>
              <a:gd name="connsiteY1" fmla="*/ 0 h 738188"/>
              <a:gd name="connsiteX2" fmla="*/ 1982655 w 1992235"/>
              <a:gd name="connsiteY2" fmla="*/ 365857 h 738188"/>
              <a:gd name="connsiteX3" fmla="*/ 594000 w 1992235"/>
              <a:gd name="connsiteY3" fmla="*/ 738188 h 738188"/>
              <a:gd name="connsiteX4" fmla="*/ 0 w 1992235"/>
              <a:gd name="connsiteY4" fmla="*/ 738187 h 738188"/>
              <a:gd name="connsiteX5" fmla="*/ 0 w 1992235"/>
              <a:gd name="connsiteY5" fmla="*/ 0 h 738188"/>
              <a:gd name="connsiteX0" fmla="*/ 0 w 1982675"/>
              <a:gd name="connsiteY0" fmla="*/ 0 h 738188"/>
              <a:gd name="connsiteX1" fmla="*/ 594000 w 1982675"/>
              <a:gd name="connsiteY1" fmla="*/ 0 h 738188"/>
              <a:gd name="connsiteX2" fmla="*/ 1982655 w 1982675"/>
              <a:gd name="connsiteY2" fmla="*/ 365857 h 738188"/>
              <a:gd name="connsiteX3" fmla="*/ 594000 w 1982675"/>
              <a:gd name="connsiteY3" fmla="*/ 738188 h 738188"/>
              <a:gd name="connsiteX4" fmla="*/ 0 w 1982675"/>
              <a:gd name="connsiteY4" fmla="*/ 738187 h 738188"/>
              <a:gd name="connsiteX5" fmla="*/ 0 w 1982675"/>
              <a:gd name="connsiteY5" fmla="*/ 0 h 738188"/>
              <a:gd name="connsiteX0" fmla="*/ 0 w 1817523"/>
              <a:gd name="connsiteY0" fmla="*/ 0 h 738188"/>
              <a:gd name="connsiteX1" fmla="*/ 594000 w 1817523"/>
              <a:gd name="connsiteY1" fmla="*/ 0 h 738188"/>
              <a:gd name="connsiteX2" fmla="*/ 1817499 w 1817523"/>
              <a:gd name="connsiteY2" fmla="*/ 369098 h 738188"/>
              <a:gd name="connsiteX3" fmla="*/ 594000 w 1817523"/>
              <a:gd name="connsiteY3" fmla="*/ 738188 h 738188"/>
              <a:gd name="connsiteX4" fmla="*/ 0 w 1817523"/>
              <a:gd name="connsiteY4" fmla="*/ 738187 h 738188"/>
              <a:gd name="connsiteX5" fmla="*/ 0 w 1817523"/>
              <a:gd name="connsiteY5" fmla="*/ 0 h 738188"/>
              <a:gd name="connsiteX0" fmla="*/ 0 w 1931179"/>
              <a:gd name="connsiteY0" fmla="*/ 0 h 738188"/>
              <a:gd name="connsiteX1" fmla="*/ 594000 w 1931179"/>
              <a:gd name="connsiteY1" fmla="*/ 0 h 738188"/>
              <a:gd name="connsiteX2" fmla="*/ 1931159 w 1931179"/>
              <a:gd name="connsiteY2" fmla="*/ 375676 h 738188"/>
              <a:gd name="connsiteX3" fmla="*/ 594000 w 1931179"/>
              <a:gd name="connsiteY3" fmla="*/ 738188 h 738188"/>
              <a:gd name="connsiteX4" fmla="*/ 0 w 1931179"/>
              <a:gd name="connsiteY4" fmla="*/ 738187 h 738188"/>
              <a:gd name="connsiteX5" fmla="*/ 0 w 1931179"/>
              <a:gd name="connsiteY5" fmla="*/ 0 h 738188"/>
              <a:gd name="connsiteX0" fmla="*/ 0 w 1931684"/>
              <a:gd name="connsiteY0" fmla="*/ 0 h 738188"/>
              <a:gd name="connsiteX1" fmla="*/ 594000 w 1931684"/>
              <a:gd name="connsiteY1" fmla="*/ 0 h 738188"/>
              <a:gd name="connsiteX2" fmla="*/ 1931159 w 1931684"/>
              <a:gd name="connsiteY2" fmla="*/ 375676 h 738188"/>
              <a:gd name="connsiteX3" fmla="*/ 594000 w 1931684"/>
              <a:gd name="connsiteY3" fmla="*/ 738188 h 738188"/>
              <a:gd name="connsiteX4" fmla="*/ 0 w 1931684"/>
              <a:gd name="connsiteY4" fmla="*/ 738187 h 738188"/>
              <a:gd name="connsiteX5" fmla="*/ 0 w 1931684"/>
              <a:gd name="connsiteY5" fmla="*/ 0 h 738188"/>
              <a:gd name="connsiteX0" fmla="*/ 0 w 1934715"/>
              <a:gd name="connsiteY0" fmla="*/ 0 h 738188"/>
              <a:gd name="connsiteX1" fmla="*/ 594000 w 1934715"/>
              <a:gd name="connsiteY1" fmla="*/ 0 h 738188"/>
              <a:gd name="connsiteX2" fmla="*/ 1931159 w 1934715"/>
              <a:gd name="connsiteY2" fmla="*/ 375676 h 738188"/>
              <a:gd name="connsiteX3" fmla="*/ 594000 w 1934715"/>
              <a:gd name="connsiteY3" fmla="*/ 738188 h 738188"/>
              <a:gd name="connsiteX4" fmla="*/ 0 w 1934715"/>
              <a:gd name="connsiteY4" fmla="*/ 738187 h 738188"/>
              <a:gd name="connsiteX5" fmla="*/ 0 w 1934715"/>
              <a:gd name="connsiteY5" fmla="*/ 0 h 738188"/>
              <a:gd name="connsiteX0" fmla="*/ 0 w 1931166"/>
              <a:gd name="connsiteY0" fmla="*/ 0 h 738188"/>
              <a:gd name="connsiteX1" fmla="*/ 594000 w 1931166"/>
              <a:gd name="connsiteY1" fmla="*/ 0 h 738188"/>
              <a:gd name="connsiteX2" fmla="*/ 1931159 w 1931166"/>
              <a:gd name="connsiteY2" fmla="*/ 375676 h 738188"/>
              <a:gd name="connsiteX3" fmla="*/ 594000 w 1931166"/>
              <a:gd name="connsiteY3" fmla="*/ 738188 h 738188"/>
              <a:gd name="connsiteX4" fmla="*/ 0 w 1931166"/>
              <a:gd name="connsiteY4" fmla="*/ 738187 h 738188"/>
              <a:gd name="connsiteX5" fmla="*/ 0 w 1931166"/>
              <a:gd name="connsiteY5" fmla="*/ 0 h 738188"/>
              <a:gd name="connsiteX0" fmla="*/ 0 w 2005485"/>
              <a:gd name="connsiteY0" fmla="*/ 0 h 738188"/>
              <a:gd name="connsiteX1" fmla="*/ 594000 w 2005485"/>
              <a:gd name="connsiteY1" fmla="*/ 0 h 738188"/>
              <a:gd name="connsiteX2" fmla="*/ 2005476 w 2005485"/>
              <a:gd name="connsiteY2" fmla="*/ 371291 h 738188"/>
              <a:gd name="connsiteX3" fmla="*/ 594000 w 2005485"/>
              <a:gd name="connsiteY3" fmla="*/ 738188 h 738188"/>
              <a:gd name="connsiteX4" fmla="*/ 0 w 2005485"/>
              <a:gd name="connsiteY4" fmla="*/ 738187 h 738188"/>
              <a:gd name="connsiteX5" fmla="*/ 0 w 2005485"/>
              <a:gd name="connsiteY5" fmla="*/ 0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5485" h="738188">
                <a:moveTo>
                  <a:pt x="0" y="0"/>
                </a:moveTo>
                <a:lnTo>
                  <a:pt x="594000" y="0"/>
                </a:lnTo>
                <a:cubicBezTo>
                  <a:pt x="922057" y="0"/>
                  <a:pt x="2002057" y="211826"/>
                  <a:pt x="2005476" y="371291"/>
                </a:cubicBezTo>
                <a:cubicBezTo>
                  <a:pt x="2008895" y="530756"/>
                  <a:pt x="922057" y="738188"/>
                  <a:pt x="594000" y="738188"/>
                </a:cubicBezTo>
                <a:lnTo>
                  <a:pt x="0" y="738187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Flussdiagramm: Verzögerung 64">
            <a:extLst>
              <a:ext uri="{FF2B5EF4-FFF2-40B4-BE49-F238E27FC236}">
                <a16:creationId xmlns:a16="http://schemas.microsoft.com/office/drawing/2014/main" id="{696EF661-E312-45FB-944B-1A11CE9D7FBF}"/>
              </a:ext>
            </a:extLst>
          </p:cNvPr>
          <p:cNvSpPr/>
          <p:nvPr/>
        </p:nvSpPr>
        <p:spPr>
          <a:xfrm rot="5400000">
            <a:off x="11119874" y="4362205"/>
            <a:ext cx="697551" cy="801684"/>
          </a:xfrm>
          <a:custGeom>
            <a:avLst/>
            <a:gdLst>
              <a:gd name="connsiteX0" fmla="*/ 0 w 1188000"/>
              <a:gd name="connsiteY0" fmla="*/ 0 h 738187"/>
              <a:gd name="connsiteX1" fmla="*/ 594000 w 1188000"/>
              <a:gd name="connsiteY1" fmla="*/ 0 h 738187"/>
              <a:gd name="connsiteX2" fmla="*/ 1188000 w 1188000"/>
              <a:gd name="connsiteY2" fmla="*/ 369094 h 738187"/>
              <a:gd name="connsiteX3" fmla="*/ 594000 w 1188000"/>
              <a:gd name="connsiteY3" fmla="*/ 738188 h 738187"/>
              <a:gd name="connsiteX4" fmla="*/ 0 w 1188000"/>
              <a:gd name="connsiteY4" fmla="*/ 738187 h 738187"/>
              <a:gd name="connsiteX5" fmla="*/ 0 w 1188000"/>
              <a:gd name="connsiteY5" fmla="*/ 0 h 738187"/>
              <a:gd name="connsiteX0" fmla="*/ 0 w 1652346"/>
              <a:gd name="connsiteY0" fmla="*/ 0 h 738188"/>
              <a:gd name="connsiteX1" fmla="*/ 594000 w 1652346"/>
              <a:gd name="connsiteY1" fmla="*/ 0 h 738188"/>
              <a:gd name="connsiteX2" fmla="*/ 1652346 w 1652346"/>
              <a:gd name="connsiteY2" fmla="*/ 369094 h 738188"/>
              <a:gd name="connsiteX3" fmla="*/ 594000 w 1652346"/>
              <a:gd name="connsiteY3" fmla="*/ 738188 h 738188"/>
              <a:gd name="connsiteX4" fmla="*/ 0 w 1652346"/>
              <a:gd name="connsiteY4" fmla="*/ 738187 h 738188"/>
              <a:gd name="connsiteX5" fmla="*/ 0 w 1652346"/>
              <a:gd name="connsiteY5" fmla="*/ 0 h 738188"/>
              <a:gd name="connsiteX0" fmla="*/ 0 w 1258106"/>
              <a:gd name="connsiteY0" fmla="*/ 0 h 738188"/>
              <a:gd name="connsiteX1" fmla="*/ 594000 w 1258106"/>
              <a:gd name="connsiteY1" fmla="*/ 0 h 738188"/>
              <a:gd name="connsiteX2" fmla="*/ 1258106 w 1258106"/>
              <a:gd name="connsiteY2" fmla="*/ 365857 h 738188"/>
              <a:gd name="connsiteX3" fmla="*/ 594000 w 1258106"/>
              <a:gd name="connsiteY3" fmla="*/ 738188 h 738188"/>
              <a:gd name="connsiteX4" fmla="*/ 0 w 1258106"/>
              <a:gd name="connsiteY4" fmla="*/ 738187 h 738188"/>
              <a:gd name="connsiteX5" fmla="*/ 0 w 1258106"/>
              <a:gd name="connsiteY5" fmla="*/ 0 h 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8106" h="738188">
                <a:moveTo>
                  <a:pt x="0" y="0"/>
                </a:moveTo>
                <a:lnTo>
                  <a:pt x="594000" y="0"/>
                </a:lnTo>
                <a:cubicBezTo>
                  <a:pt x="922057" y="0"/>
                  <a:pt x="1258106" y="162012"/>
                  <a:pt x="1258106" y="365857"/>
                </a:cubicBezTo>
                <a:cubicBezTo>
                  <a:pt x="1258106" y="569702"/>
                  <a:pt x="922057" y="738188"/>
                  <a:pt x="594000" y="738188"/>
                </a:cubicBezTo>
                <a:lnTo>
                  <a:pt x="0" y="738187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3A6A95AF-746D-482E-9D68-543E8D66BDD6}"/>
              </a:ext>
            </a:extLst>
          </p:cNvPr>
          <p:cNvSpPr/>
          <p:nvPr/>
        </p:nvSpPr>
        <p:spPr>
          <a:xfrm>
            <a:off x="10874651" y="4500747"/>
            <a:ext cx="1188000" cy="118800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48D05B9-B31B-4B76-BA4B-8DF8366386BD}"/>
              </a:ext>
            </a:extLst>
          </p:cNvPr>
          <p:cNvSpPr/>
          <p:nvPr/>
        </p:nvSpPr>
        <p:spPr>
          <a:xfrm>
            <a:off x="11067808" y="3216951"/>
            <a:ext cx="801686" cy="117634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0EE449E-2121-49AC-817C-0378CA7F2350}"/>
              </a:ext>
            </a:extLst>
          </p:cNvPr>
          <p:cNvGrpSpPr/>
          <p:nvPr/>
        </p:nvGrpSpPr>
        <p:grpSpPr>
          <a:xfrm>
            <a:off x="1333499" y="3207631"/>
            <a:ext cx="726556" cy="726497"/>
            <a:chOff x="1333499" y="3207631"/>
            <a:chExt cx="726556" cy="726497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B0AA530-0EC8-425A-A3A1-D0712B799A56}"/>
                </a:ext>
              </a:extLst>
            </p:cNvPr>
            <p:cNvSpPr/>
            <p:nvPr/>
          </p:nvSpPr>
          <p:spPr>
            <a:xfrm>
              <a:off x="1333500" y="3207631"/>
              <a:ext cx="720000" cy="720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1" name="Grafik 30" descr="Recycling">
              <a:extLst>
                <a:ext uri="{FF2B5EF4-FFF2-40B4-BE49-F238E27FC236}">
                  <a16:creationId xmlns:a16="http://schemas.microsoft.com/office/drawing/2014/main" id="{95DF81C2-144A-41B6-AAAC-81832F6F0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33499" y="3214128"/>
              <a:ext cx="726556" cy="720000"/>
            </a:xfrm>
            <a:prstGeom prst="rect">
              <a:avLst/>
            </a:prstGeom>
          </p:spPr>
        </p:pic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2EE86EA-4098-445B-AFBE-DCF8987CBB2B}"/>
              </a:ext>
            </a:extLst>
          </p:cNvPr>
          <p:cNvGrpSpPr/>
          <p:nvPr/>
        </p:nvGrpSpPr>
        <p:grpSpPr>
          <a:xfrm>
            <a:off x="5501998" y="3069080"/>
            <a:ext cx="1188000" cy="1188000"/>
            <a:chOff x="5502000" y="1828763"/>
            <a:chExt cx="1188000" cy="1188000"/>
          </a:xfrm>
        </p:grpSpPr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51A7B51F-0F75-4AC9-9941-BD27381A401B}"/>
                </a:ext>
              </a:extLst>
            </p:cNvPr>
            <p:cNvSpPr/>
            <p:nvPr/>
          </p:nvSpPr>
          <p:spPr>
            <a:xfrm>
              <a:off x="5502000" y="1828763"/>
              <a:ext cx="1188000" cy="1188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19ADF177-B330-4770-A9F4-896B8310E478}"/>
                </a:ext>
              </a:extLst>
            </p:cNvPr>
            <p:cNvSpPr/>
            <p:nvPr/>
          </p:nvSpPr>
          <p:spPr>
            <a:xfrm>
              <a:off x="5598578" y="1828763"/>
              <a:ext cx="994840" cy="1188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FD8DD1A-8C8D-453A-8061-33F3AA34FF16}"/>
              </a:ext>
            </a:extLst>
          </p:cNvPr>
          <p:cNvGrpSpPr/>
          <p:nvPr/>
        </p:nvGrpSpPr>
        <p:grpSpPr>
          <a:xfrm>
            <a:off x="3247200" y="3720320"/>
            <a:ext cx="1188000" cy="1188001"/>
            <a:chOff x="3247200" y="3720320"/>
            <a:chExt cx="1188000" cy="1188001"/>
          </a:xfrm>
        </p:grpSpPr>
        <p:sp>
          <p:nvSpPr>
            <p:cNvPr id="39" name="Gleichschenkliges Dreieck 38">
              <a:extLst>
                <a:ext uri="{FF2B5EF4-FFF2-40B4-BE49-F238E27FC236}">
                  <a16:creationId xmlns:a16="http://schemas.microsoft.com/office/drawing/2014/main" id="{53909A38-4CE9-4994-8A56-6773B28E5AAB}"/>
                </a:ext>
              </a:extLst>
            </p:cNvPr>
            <p:cNvSpPr/>
            <p:nvPr/>
          </p:nvSpPr>
          <p:spPr>
            <a:xfrm>
              <a:off x="3684036" y="4434072"/>
              <a:ext cx="314325" cy="137400"/>
            </a:xfrm>
            <a:prstGeom prst="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5BEAB5C2-75CB-4C68-B617-A36C8671F652}"/>
                </a:ext>
              </a:extLst>
            </p:cNvPr>
            <p:cNvGrpSpPr/>
            <p:nvPr/>
          </p:nvGrpSpPr>
          <p:grpSpPr>
            <a:xfrm>
              <a:off x="3247200" y="3720320"/>
              <a:ext cx="1188000" cy="1188001"/>
              <a:chOff x="5501999" y="1383663"/>
              <a:chExt cx="1188000" cy="1188001"/>
            </a:xfrm>
          </p:grpSpPr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5DA165C2-C4EB-492B-B007-D33B7F290D90}"/>
                  </a:ext>
                </a:extLst>
              </p:cNvPr>
              <p:cNvSpPr/>
              <p:nvPr/>
            </p:nvSpPr>
            <p:spPr>
              <a:xfrm>
                <a:off x="5501999" y="1383664"/>
                <a:ext cx="1188000" cy="118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Flussdiagramm: Verzögerung 64">
                <a:extLst>
                  <a:ext uri="{FF2B5EF4-FFF2-40B4-BE49-F238E27FC236}">
                    <a16:creationId xmlns:a16="http://schemas.microsoft.com/office/drawing/2014/main" id="{3C36AB6D-E114-4FD7-992E-2A102C231CC5}"/>
                  </a:ext>
                </a:extLst>
              </p:cNvPr>
              <p:cNvSpPr/>
              <p:nvPr/>
            </p:nvSpPr>
            <p:spPr>
              <a:xfrm rot="5400000">
                <a:off x="5705784" y="1502415"/>
                <a:ext cx="780427" cy="542923"/>
              </a:xfrm>
              <a:custGeom>
                <a:avLst/>
                <a:gdLst>
                  <a:gd name="connsiteX0" fmla="*/ 0 w 1188000"/>
                  <a:gd name="connsiteY0" fmla="*/ 0 h 738187"/>
                  <a:gd name="connsiteX1" fmla="*/ 594000 w 1188000"/>
                  <a:gd name="connsiteY1" fmla="*/ 0 h 738187"/>
                  <a:gd name="connsiteX2" fmla="*/ 1188000 w 1188000"/>
                  <a:gd name="connsiteY2" fmla="*/ 369094 h 738187"/>
                  <a:gd name="connsiteX3" fmla="*/ 594000 w 1188000"/>
                  <a:gd name="connsiteY3" fmla="*/ 738188 h 738187"/>
                  <a:gd name="connsiteX4" fmla="*/ 0 w 1188000"/>
                  <a:gd name="connsiteY4" fmla="*/ 738187 h 738187"/>
                  <a:gd name="connsiteX5" fmla="*/ 0 w 1188000"/>
                  <a:gd name="connsiteY5" fmla="*/ 0 h 738187"/>
                  <a:gd name="connsiteX0" fmla="*/ 0 w 1652346"/>
                  <a:gd name="connsiteY0" fmla="*/ 0 h 738188"/>
                  <a:gd name="connsiteX1" fmla="*/ 594000 w 1652346"/>
                  <a:gd name="connsiteY1" fmla="*/ 0 h 738188"/>
                  <a:gd name="connsiteX2" fmla="*/ 1652346 w 1652346"/>
                  <a:gd name="connsiteY2" fmla="*/ 369094 h 738188"/>
                  <a:gd name="connsiteX3" fmla="*/ 594000 w 1652346"/>
                  <a:gd name="connsiteY3" fmla="*/ 738188 h 738188"/>
                  <a:gd name="connsiteX4" fmla="*/ 0 w 1652346"/>
                  <a:gd name="connsiteY4" fmla="*/ 738187 h 738188"/>
                  <a:gd name="connsiteX5" fmla="*/ 0 w 1652346"/>
                  <a:gd name="connsiteY5" fmla="*/ 0 h 738188"/>
                  <a:gd name="connsiteX0" fmla="*/ 0 w 1258106"/>
                  <a:gd name="connsiteY0" fmla="*/ 0 h 738188"/>
                  <a:gd name="connsiteX1" fmla="*/ 594000 w 1258106"/>
                  <a:gd name="connsiteY1" fmla="*/ 0 h 738188"/>
                  <a:gd name="connsiteX2" fmla="*/ 1258106 w 1258106"/>
                  <a:gd name="connsiteY2" fmla="*/ 365857 h 738188"/>
                  <a:gd name="connsiteX3" fmla="*/ 594000 w 1258106"/>
                  <a:gd name="connsiteY3" fmla="*/ 738188 h 738188"/>
                  <a:gd name="connsiteX4" fmla="*/ 0 w 1258106"/>
                  <a:gd name="connsiteY4" fmla="*/ 738187 h 738188"/>
                  <a:gd name="connsiteX5" fmla="*/ 0 w 1258106"/>
                  <a:gd name="connsiteY5" fmla="*/ 0 h 73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8106" h="738188">
                    <a:moveTo>
                      <a:pt x="0" y="0"/>
                    </a:moveTo>
                    <a:lnTo>
                      <a:pt x="594000" y="0"/>
                    </a:lnTo>
                    <a:cubicBezTo>
                      <a:pt x="922057" y="0"/>
                      <a:pt x="1258106" y="162012"/>
                      <a:pt x="1258106" y="365857"/>
                    </a:cubicBezTo>
                    <a:cubicBezTo>
                      <a:pt x="1258106" y="569702"/>
                      <a:pt x="922057" y="738188"/>
                      <a:pt x="594000" y="738188"/>
                    </a:cubicBezTo>
                    <a:lnTo>
                      <a:pt x="0" y="7381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41" name="Ellipse 40">
            <a:extLst>
              <a:ext uri="{FF2B5EF4-FFF2-40B4-BE49-F238E27FC236}">
                <a16:creationId xmlns:a16="http://schemas.microsoft.com/office/drawing/2014/main" id="{D2BAFCFA-FB11-494A-81AF-9170D4F35DC4}"/>
              </a:ext>
            </a:extLst>
          </p:cNvPr>
          <p:cNvSpPr/>
          <p:nvPr/>
        </p:nvSpPr>
        <p:spPr>
          <a:xfrm>
            <a:off x="3760235" y="3284650"/>
            <a:ext cx="161925" cy="17681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608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AC441487-8D52-4F2F-8B0B-4C2D5F18F63B}"/>
              </a:ext>
            </a:extLst>
          </p:cNvPr>
          <p:cNvSpPr/>
          <p:nvPr/>
        </p:nvSpPr>
        <p:spPr>
          <a:xfrm>
            <a:off x="2135950" y="1667112"/>
            <a:ext cx="1188000" cy="1188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F8205CC-2299-486E-BEBD-156E5AAFD506}"/>
              </a:ext>
            </a:extLst>
          </p:cNvPr>
          <p:cNvSpPr/>
          <p:nvPr/>
        </p:nvSpPr>
        <p:spPr>
          <a:xfrm>
            <a:off x="5770690" y="2315324"/>
            <a:ext cx="1188000" cy="1188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04BC7DF-851A-4D70-9DE5-55E9E08856C2}"/>
              </a:ext>
            </a:extLst>
          </p:cNvPr>
          <p:cNvSpPr/>
          <p:nvPr/>
        </p:nvSpPr>
        <p:spPr>
          <a:xfrm>
            <a:off x="4851889" y="2308462"/>
            <a:ext cx="1188000" cy="1188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67A1C21-211E-485C-AB7D-A69E7E3B8A82}"/>
              </a:ext>
            </a:extLst>
          </p:cNvPr>
          <p:cNvCxnSpPr/>
          <p:nvPr/>
        </p:nvCxnSpPr>
        <p:spPr>
          <a:xfrm>
            <a:off x="2135950" y="1667112"/>
            <a:ext cx="1188000" cy="1188000"/>
          </a:xfrm>
          <a:prstGeom prst="line">
            <a:avLst/>
          </a:prstGeom>
          <a:ln w="38100">
            <a:solidFill>
              <a:srgbClr val="00D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33BAAE5-BDEF-4C5E-B60E-A20C970027AC}"/>
              </a:ext>
            </a:extLst>
          </p:cNvPr>
          <p:cNvCxnSpPr>
            <a:cxnSpLocks/>
          </p:cNvCxnSpPr>
          <p:nvPr/>
        </p:nvCxnSpPr>
        <p:spPr>
          <a:xfrm flipV="1">
            <a:off x="2135950" y="1667112"/>
            <a:ext cx="1188000" cy="1188000"/>
          </a:xfrm>
          <a:prstGeom prst="line">
            <a:avLst/>
          </a:prstGeom>
          <a:ln w="38100">
            <a:solidFill>
              <a:srgbClr val="00D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488FAF5-D840-4F13-906D-76647BD55BC7}"/>
              </a:ext>
            </a:extLst>
          </p:cNvPr>
          <p:cNvGrpSpPr/>
          <p:nvPr/>
        </p:nvGrpSpPr>
        <p:grpSpPr>
          <a:xfrm>
            <a:off x="3921626" y="0"/>
            <a:ext cx="1188000" cy="1188000"/>
            <a:chOff x="3921626" y="0"/>
            <a:chExt cx="1188000" cy="118800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29A5C9D-950D-444B-8764-3C9FB88BD32B}"/>
                </a:ext>
              </a:extLst>
            </p:cNvPr>
            <p:cNvSpPr/>
            <p:nvPr/>
          </p:nvSpPr>
          <p:spPr>
            <a:xfrm>
              <a:off x="3921626" y="0"/>
              <a:ext cx="1188000" cy="11880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30B17DBB-1CCE-41A5-A836-5D6210020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38" r="9703"/>
            <a:stretch/>
          </p:blipFill>
          <p:spPr>
            <a:xfrm>
              <a:off x="3930703" y="126012"/>
              <a:ext cx="1169846" cy="935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429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37553936-7D61-4CA9-B342-23784812EE2B}"/>
              </a:ext>
            </a:extLst>
          </p:cNvPr>
          <p:cNvSpPr/>
          <p:nvPr/>
        </p:nvSpPr>
        <p:spPr>
          <a:xfrm>
            <a:off x="798286" y="174171"/>
            <a:ext cx="11016343" cy="62846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Scrollen: horizontal 23">
            <a:extLst>
              <a:ext uri="{FF2B5EF4-FFF2-40B4-BE49-F238E27FC236}">
                <a16:creationId xmlns:a16="http://schemas.microsoft.com/office/drawing/2014/main" id="{7178AEA0-771B-4C86-89D0-32721ABA7710}"/>
              </a:ext>
            </a:extLst>
          </p:cNvPr>
          <p:cNvSpPr/>
          <p:nvPr/>
        </p:nvSpPr>
        <p:spPr>
          <a:xfrm>
            <a:off x="3105150" y="1303020"/>
            <a:ext cx="5981700" cy="3025140"/>
          </a:xfrm>
          <a:prstGeom prst="horizontalScroll">
            <a:avLst/>
          </a:prstGeom>
          <a:blipFill>
            <a:blip r:embed="rId2"/>
            <a:stretch>
              <a:fillRect/>
            </a:stretch>
          </a:blipFill>
          <a:ln>
            <a:gradFill>
              <a:gsLst>
                <a:gs pos="32000">
                  <a:schemeClr val="accent4">
                    <a:lumMod val="75000"/>
                  </a:schemeClr>
                </a:gs>
                <a:gs pos="71000">
                  <a:schemeClr val="accent4">
                    <a:lumMod val="60000"/>
                    <a:lumOff val="40000"/>
                  </a:schemeClr>
                </a:gs>
                <a:gs pos="83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B28555-F0F7-4AB6-A14C-9CF789368D87}"/>
              </a:ext>
            </a:extLst>
          </p:cNvPr>
          <p:cNvSpPr/>
          <p:nvPr/>
        </p:nvSpPr>
        <p:spPr>
          <a:xfrm>
            <a:off x="5082457" y="4589835"/>
            <a:ext cx="1224000" cy="1224000"/>
          </a:xfrm>
          <a:prstGeom prst="rect">
            <a:avLst/>
          </a:prstGeom>
          <a:solidFill>
            <a:srgbClr val="000000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3366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219AF34-4E87-40D1-8C65-ADF13C953EFE}"/>
              </a:ext>
            </a:extLst>
          </p:cNvPr>
          <p:cNvGrpSpPr/>
          <p:nvPr/>
        </p:nvGrpSpPr>
        <p:grpSpPr>
          <a:xfrm>
            <a:off x="2333625" y="1362075"/>
            <a:ext cx="6381750" cy="2379608"/>
            <a:chOff x="2333625" y="1362075"/>
            <a:chExt cx="6381750" cy="26670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6F94FF5-82CA-4288-9B1E-86B7F3669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t="21086" r="77134" b="33687"/>
            <a:stretch/>
          </p:blipFill>
          <p:spPr>
            <a:xfrm flipH="1">
              <a:off x="8172450" y="1362075"/>
              <a:ext cx="542925" cy="2667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6B86151B-3946-4902-AF3D-5C0F5B954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4" t="21086" r="20680" b="33687"/>
            <a:stretch/>
          </p:blipFill>
          <p:spPr>
            <a:xfrm>
              <a:off x="2333625" y="1362075"/>
              <a:ext cx="6000750" cy="2667000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97EC4B82-1BA8-4130-8B50-2AB96FD81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0" t="17230" r="22945" b="23937"/>
          <a:stretch/>
        </p:blipFill>
        <p:spPr>
          <a:xfrm>
            <a:off x="3759200" y="4110038"/>
            <a:ext cx="1841500" cy="1838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138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78E2E98-A0D2-462E-843E-B5F0EBCC2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00" t="28234" r="26276" b="48015"/>
          <a:stretch/>
        </p:blipFill>
        <p:spPr>
          <a:xfrm>
            <a:off x="3209925" y="2209799"/>
            <a:ext cx="5222875" cy="13303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6B25D6-C84A-4855-AF99-ECBA490FE3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01" t="28559" r="25498" b="47956"/>
          <a:stretch/>
        </p:blipFill>
        <p:spPr>
          <a:xfrm>
            <a:off x="3209925" y="3820158"/>
            <a:ext cx="5222875" cy="13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9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37553936-7D61-4CA9-B342-23784812EE2B}"/>
              </a:ext>
            </a:extLst>
          </p:cNvPr>
          <p:cNvSpPr/>
          <p:nvPr/>
        </p:nvSpPr>
        <p:spPr>
          <a:xfrm>
            <a:off x="798286" y="174171"/>
            <a:ext cx="11016343" cy="62846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CCFFD69-EF4E-423C-8A44-D16095FBC592}"/>
              </a:ext>
            </a:extLst>
          </p:cNvPr>
          <p:cNvGrpSpPr/>
          <p:nvPr/>
        </p:nvGrpSpPr>
        <p:grpSpPr>
          <a:xfrm>
            <a:off x="3214254" y="1995055"/>
            <a:ext cx="5754255" cy="1433945"/>
            <a:chOff x="3214254" y="1995055"/>
            <a:chExt cx="5754255" cy="143394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901BEAFD-0B83-4A97-B963-C70A9ED20702}"/>
                </a:ext>
              </a:extLst>
            </p:cNvPr>
            <p:cNvSpPr/>
            <p:nvPr/>
          </p:nvSpPr>
          <p:spPr>
            <a:xfrm>
              <a:off x="3214254" y="1995055"/>
              <a:ext cx="5754255" cy="143394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8EAA1EF3-F722-46C3-9A5B-3D7427ECFC0E}"/>
                </a:ext>
              </a:extLst>
            </p:cNvPr>
            <p:cNvGrpSpPr/>
            <p:nvPr/>
          </p:nvGrpSpPr>
          <p:grpSpPr>
            <a:xfrm>
              <a:off x="3316923" y="2091214"/>
              <a:ext cx="173038" cy="177005"/>
              <a:chOff x="3317875" y="2098674"/>
              <a:chExt cx="139700" cy="142875"/>
            </a:xfrm>
          </p:grpSpPr>
          <p:sp>
            <p:nvSpPr>
              <p:cNvPr id="5" name="Ellipse 4">
                <a:extLst>
                  <a:ext uri="{FF2B5EF4-FFF2-40B4-BE49-F238E27FC236}">
                    <a16:creationId xmlns:a16="http://schemas.microsoft.com/office/drawing/2014/main" id="{842FAE25-F8A0-4FB1-A28F-821ADEA4D20C}"/>
                  </a:ext>
                </a:extLst>
              </p:cNvPr>
              <p:cNvSpPr/>
              <p:nvPr/>
            </p:nvSpPr>
            <p:spPr>
              <a:xfrm>
                <a:off x="3317875" y="2098674"/>
                <a:ext cx="139700" cy="142875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CCFAC78F-0F11-4A83-B0BA-0EB585F067F7}"/>
                  </a:ext>
                </a:extLst>
              </p:cNvPr>
              <p:cNvCxnSpPr>
                <a:cxnSpLocks/>
                <a:stCxn id="5" idx="1"/>
                <a:endCxn id="5" idx="5"/>
              </p:cNvCxnSpPr>
              <p:nvPr/>
            </p:nvCxnSpPr>
            <p:spPr>
              <a:xfrm>
                <a:off x="3338334" y="2124190"/>
                <a:ext cx="98783" cy="91844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59D89F08-732F-497A-9BDF-FC8D1A7AF42E}"/>
                </a:ext>
              </a:extLst>
            </p:cNvPr>
            <p:cNvGrpSpPr/>
            <p:nvPr/>
          </p:nvGrpSpPr>
          <p:grpSpPr>
            <a:xfrm rot="5099338">
              <a:off x="3316923" y="3153898"/>
              <a:ext cx="173038" cy="177005"/>
              <a:chOff x="3317875" y="2098674"/>
              <a:chExt cx="139700" cy="142875"/>
            </a:xfrm>
          </p:grpSpPr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F1FEC9C-046B-45D5-8767-FF6AA077EDE8}"/>
                  </a:ext>
                </a:extLst>
              </p:cNvPr>
              <p:cNvSpPr/>
              <p:nvPr/>
            </p:nvSpPr>
            <p:spPr>
              <a:xfrm>
                <a:off x="3317875" y="2098674"/>
                <a:ext cx="139700" cy="142875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08DF3FA2-D357-4A4D-99E7-6FC91E9E7ADD}"/>
                  </a:ext>
                </a:extLst>
              </p:cNvPr>
              <p:cNvCxnSpPr>
                <a:cxnSpLocks/>
                <a:stCxn id="13" idx="1"/>
                <a:endCxn id="13" idx="5"/>
              </p:cNvCxnSpPr>
              <p:nvPr/>
            </p:nvCxnSpPr>
            <p:spPr>
              <a:xfrm>
                <a:off x="3338334" y="2124190"/>
                <a:ext cx="98783" cy="91844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7A607FE1-1652-457A-AFEC-F7EB26A431AD}"/>
                </a:ext>
              </a:extLst>
            </p:cNvPr>
            <p:cNvGrpSpPr/>
            <p:nvPr/>
          </p:nvGrpSpPr>
          <p:grpSpPr>
            <a:xfrm rot="1752145">
              <a:off x="8681663" y="2091988"/>
              <a:ext cx="173038" cy="177005"/>
              <a:chOff x="3317875" y="2098674"/>
              <a:chExt cx="139700" cy="142875"/>
            </a:xfrm>
          </p:grpSpPr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3BF2D996-CDF6-4247-9527-553ADE5CB894}"/>
                  </a:ext>
                </a:extLst>
              </p:cNvPr>
              <p:cNvSpPr/>
              <p:nvPr/>
            </p:nvSpPr>
            <p:spPr>
              <a:xfrm>
                <a:off x="3317875" y="2098674"/>
                <a:ext cx="139700" cy="142875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25C35682-B4F5-4EB9-BF59-5D9C4EF794DD}"/>
                  </a:ext>
                </a:extLst>
              </p:cNvPr>
              <p:cNvCxnSpPr>
                <a:cxnSpLocks/>
                <a:stCxn id="16" idx="1"/>
                <a:endCxn id="16" idx="5"/>
              </p:cNvCxnSpPr>
              <p:nvPr/>
            </p:nvCxnSpPr>
            <p:spPr>
              <a:xfrm>
                <a:off x="3338334" y="2124190"/>
                <a:ext cx="98783" cy="91844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E8998779-49F0-4033-8384-3ABAC9989ED2}"/>
                </a:ext>
              </a:extLst>
            </p:cNvPr>
            <p:cNvGrpSpPr/>
            <p:nvPr/>
          </p:nvGrpSpPr>
          <p:grpSpPr>
            <a:xfrm rot="21114860">
              <a:off x="8681663" y="3154672"/>
              <a:ext cx="173038" cy="177005"/>
              <a:chOff x="3317875" y="2098674"/>
              <a:chExt cx="139700" cy="142875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DA533399-E112-4CFD-AD9E-531324047211}"/>
                  </a:ext>
                </a:extLst>
              </p:cNvPr>
              <p:cNvSpPr/>
              <p:nvPr/>
            </p:nvSpPr>
            <p:spPr>
              <a:xfrm>
                <a:off x="3317875" y="2098674"/>
                <a:ext cx="139700" cy="142875"/>
              </a:xfrm>
              <a:prstGeom prst="ellipse">
                <a:avLst/>
              </a:prstGeom>
              <a:blipFill dpi="0" rotWithShape="1">
                <a:blip r:embed="rId3">
                  <a:alphaModFix amt="6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24EDEB3F-88D0-40E9-BCF8-B53D699EED48}"/>
                  </a:ext>
                </a:extLst>
              </p:cNvPr>
              <p:cNvCxnSpPr>
                <a:cxnSpLocks/>
                <a:stCxn id="19" idx="1"/>
                <a:endCxn id="19" idx="5"/>
              </p:cNvCxnSpPr>
              <p:nvPr/>
            </p:nvCxnSpPr>
            <p:spPr>
              <a:xfrm>
                <a:off x="3338334" y="2124190"/>
                <a:ext cx="98783" cy="91844"/>
              </a:xfrm>
              <a:prstGeom prst="line">
                <a:avLst/>
              </a:prstGeom>
              <a:ln w="28575">
                <a:gradFill flip="none" rotWithShape="1">
                  <a:gsLst>
                    <a:gs pos="0">
                      <a:schemeClr val="tx1"/>
                    </a:gs>
                    <a:gs pos="23000">
                      <a:schemeClr val="tx1">
                        <a:lumMod val="85000"/>
                        <a:lumOff val="15000"/>
                      </a:schemeClr>
                    </a:gs>
                    <a:gs pos="69000">
                      <a:schemeClr val="tx1">
                        <a:lumMod val="75000"/>
                        <a:lumOff val="25000"/>
                      </a:schemeClr>
                    </a:gs>
                    <a:gs pos="97000">
                      <a:schemeClr val="tx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54212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75E4B5C-AF23-4DFC-B641-F278E112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601" r="91576">
                        <a14:foregroundMark x1="9692" y1="38364" x2="9692" y2="38364"/>
                        <a14:foregroundMark x1="9601" y1="27273" x2="9601" y2="27273"/>
                        <a14:foregroundMark x1="9601" y1="59818" x2="9601" y2="59818"/>
                        <a14:foregroundMark x1="91576" y1="55273" x2="91576" y2="55273"/>
                        <a14:foregroundMark x1="9601" y1="59818" x2="9601" y2="59818"/>
                        <a14:foregroundMark x1="9692" y1="59818" x2="9692" y2="59818"/>
                        <a14:foregroundMark x1="9692" y1="59636" x2="9692" y2="59636"/>
                        <a14:foregroundMark x1="9783" y1="59091" x2="9783" y2="60182"/>
                        <a14:foregroundMark x1="9669" y1="27818" x2="9344" y2="22604"/>
                        <a14:foregroundMark x1="9692" y1="28182" x2="9669" y2="27818"/>
                        <a14:foregroundMark x1="9601" y1="27636" x2="9601" y2="28000"/>
                        <a14:foregroundMark x1="9601" y1="27091" x2="9601" y2="27636"/>
                        <a14:foregroundMark x1="9601" y1="26727" x2="9601" y2="26727"/>
                        <a14:foregroundMark x1="9692" y1="27455" x2="9692" y2="27455"/>
                        <a14:foregroundMark x1="9692" y1="27455" x2="9692" y2="27273"/>
                        <a14:foregroundMark x1="9601" y1="26364" x2="9601" y2="26364"/>
                        <a14:foregroundMark x1="9692" y1="26182" x2="9783" y2="2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8" t="22658" r="8587" b="36008"/>
          <a:stretch/>
        </p:blipFill>
        <p:spPr>
          <a:xfrm>
            <a:off x="1838325" y="1996440"/>
            <a:ext cx="8612982" cy="21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4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hteck 63">
            <a:extLst>
              <a:ext uri="{FF2B5EF4-FFF2-40B4-BE49-F238E27FC236}">
                <a16:creationId xmlns:a16="http://schemas.microsoft.com/office/drawing/2014/main" id="{92DB80F7-9C7F-4A1F-A48A-D4F38B1A51D7}"/>
              </a:ext>
            </a:extLst>
          </p:cNvPr>
          <p:cNvSpPr/>
          <p:nvPr/>
        </p:nvSpPr>
        <p:spPr>
          <a:xfrm>
            <a:off x="1830000" y="1457324"/>
            <a:ext cx="1706400" cy="5472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FDD60F6-709C-4372-A420-7BF2AE29EFC4}"/>
              </a:ext>
            </a:extLst>
          </p:cNvPr>
          <p:cNvGrpSpPr/>
          <p:nvPr/>
        </p:nvGrpSpPr>
        <p:grpSpPr>
          <a:xfrm>
            <a:off x="4808975" y="2723362"/>
            <a:ext cx="57600" cy="57600"/>
            <a:chOff x="4808975" y="2723362"/>
            <a:chExt cx="256142" cy="255278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8A048A1-1936-45B7-9CC4-7A7FA5904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61" t="93865" r="1627" b="3288"/>
            <a:stretch/>
          </p:blipFill>
          <p:spPr>
            <a:xfrm>
              <a:off x="4808975" y="2723362"/>
              <a:ext cx="256142" cy="255278"/>
            </a:xfrm>
            <a:prstGeom prst="ellipse">
              <a:avLst/>
            </a:prstGeom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58E49ED-C7D5-4EB3-9E8D-AC01C244B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66" t="94165" r="4555" b="3544"/>
            <a:stretch/>
          </p:blipFill>
          <p:spPr>
            <a:xfrm>
              <a:off x="4854893" y="2772420"/>
              <a:ext cx="164306" cy="157162"/>
            </a:xfrm>
            <a:prstGeom prst="ellipse">
              <a:avLst/>
            </a:prstGeom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F5586E5-FEE9-448F-B33A-3A245784D173}"/>
              </a:ext>
            </a:extLst>
          </p:cNvPr>
          <p:cNvGrpSpPr/>
          <p:nvPr/>
        </p:nvGrpSpPr>
        <p:grpSpPr>
          <a:xfrm>
            <a:off x="4213464" y="2929581"/>
            <a:ext cx="56117" cy="57071"/>
            <a:chOff x="4213464" y="2731375"/>
            <a:chExt cx="256142" cy="255278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79131AB-ECB0-47ED-B5AF-0E4807556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61" t="93865" r="1627" b="3288"/>
            <a:stretch/>
          </p:blipFill>
          <p:spPr>
            <a:xfrm>
              <a:off x="4213464" y="2731375"/>
              <a:ext cx="256142" cy="255278"/>
            </a:xfrm>
            <a:prstGeom prst="ellipse">
              <a:avLst/>
            </a:prstGeom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BF232F4-6AF7-4B8E-BA31-AA53733FB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45" t="94554" r="2247" b="3882"/>
            <a:stretch/>
          </p:blipFill>
          <p:spPr>
            <a:xfrm>
              <a:off x="4262006" y="2782814"/>
              <a:ext cx="159057" cy="157161"/>
            </a:xfrm>
            <a:prstGeom prst="ellipse">
              <a:avLst/>
            </a:prstGeom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</p:grpSp>
    </p:spTree>
    <p:extLst>
      <p:ext uri="{BB962C8B-B14F-4D97-AF65-F5344CB8AC3E}">
        <p14:creationId xmlns:p14="http://schemas.microsoft.com/office/powerpoint/2010/main" val="345075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37553936-7D61-4CA9-B342-23784812EE2B}"/>
              </a:ext>
            </a:extLst>
          </p:cNvPr>
          <p:cNvSpPr/>
          <p:nvPr/>
        </p:nvSpPr>
        <p:spPr>
          <a:xfrm>
            <a:off x="798286" y="174171"/>
            <a:ext cx="11016343" cy="62846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AE899BD-96AE-4551-9C47-D45A7DB16283}"/>
              </a:ext>
            </a:extLst>
          </p:cNvPr>
          <p:cNvSpPr/>
          <p:nvPr/>
        </p:nvSpPr>
        <p:spPr>
          <a:xfrm>
            <a:off x="1543049" y="2038350"/>
            <a:ext cx="9270093" cy="1390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Gleichschenkliges Dreieck 1">
            <a:extLst>
              <a:ext uri="{FF2B5EF4-FFF2-40B4-BE49-F238E27FC236}">
                <a16:creationId xmlns:a16="http://schemas.microsoft.com/office/drawing/2014/main" id="{D12B3321-431E-4B45-86A8-2D98DF49B79B}"/>
              </a:ext>
            </a:extLst>
          </p:cNvPr>
          <p:cNvSpPr/>
          <p:nvPr/>
        </p:nvSpPr>
        <p:spPr>
          <a:xfrm rot="10800000">
            <a:off x="10039351" y="2524125"/>
            <a:ext cx="609600" cy="419100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0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C1811EA-8641-41CA-9EFD-983AF03D4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71" b="89849" l="5995" r="93165">
                        <a14:foregroundMark x1="7314" y1="41037" x2="7314" y2="41037"/>
                        <a14:foregroundMark x1="87890" y1="41037" x2="87890" y2="41037"/>
                        <a14:foregroundMark x1="93165" y1="39741" x2="93165" y2="39741"/>
                        <a14:foregroundMark x1="93405" y1="31102" x2="93405" y2="31102"/>
                        <a14:foregroundMark x1="84772" y1="30886" x2="84772" y2="30886"/>
                        <a14:foregroundMark x1="6235" y1="41037" x2="6235" y2="41037"/>
                        <a14:foregroundMark x1="6115" y1="34773" x2="6115" y2="34773"/>
                        <a14:foregroundMark x1="5995" y1="33045" x2="5995" y2="33045"/>
                        <a14:foregroundMark x1="6115" y1="40173" x2="6115" y2="40173"/>
                        <a14:foregroundMark x1="6235" y1="39525" x2="5995" y2="41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43" t="30564" r="6541" b="45357"/>
          <a:stretch/>
        </p:blipFill>
        <p:spPr>
          <a:xfrm>
            <a:off x="2619376" y="2571750"/>
            <a:ext cx="6929438" cy="10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69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37553936-7D61-4CA9-B342-23784812EE2B}"/>
              </a:ext>
            </a:extLst>
          </p:cNvPr>
          <p:cNvSpPr/>
          <p:nvPr/>
        </p:nvSpPr>
        <p:spPr>
          <a:xfrm>
            <a:off x="798286" y="174171"/>
            <a:ext cx="11016343" cy="62846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1BEAFD-0B83-4A97-B963-C70A9ED20702}"/>
              </a:ext>
            </a:extLst>
          </p:cNvPr>
          <p:cNvSpPr/>
          <p:nvPr/>
        </p:nvSpPr>
        <p:spPr>
          <a:xfrm>
            <a:off x="3214254" y="1995055"/>
            <a:ext cx="8179460" cy="267656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EAA1EF3-F722-46C3-9A5B-3D7427ECFC0E}"/>
              </a:ext>
            </a:extLst>
          </p:cNvPr>
          <p:cNvGrpSpPr/>
          <p:nvPr/>
        </p:nvGrpSpPr>
        <p:grpSpPr>
          <a:xfrm>
            <a:off x="3316923" y="2091214"/>
            <a:ext cx="173038" cy="177005"/>
            <a:chOff x="3317875" y="2098674"/>
            <a:chExt cx="139700" cy="142875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42FAE25-F8A0-4FB1-A28F-821ADEA4D20C}"/>
                </a:ext>
              </a:extLst>
            </p:cNvPr>
            <p:cNvSpPr/>
            <p:nvPr/>
          </p:nvSpPr>
          <p:spPr>
            <a:xfrm>
              <a:off x="3317875" y="2098674"/>
              <a:ext cx="139700" cy="142875"/>
            </a:xfrm>
            <a:prstGeom prst="ellipse">
              <a:avLst/>
            </a:prstGeom>
            <a:blipFill dpi="0" rotWithShape="1"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CCFAC78F-0F11-4A83-B0BA-0EB585F067F7}"/>
                </a:ext>
              </a:extLst>
            </p:cNvPr>
            <p:cNvCxnSpPr>
              <a:cxnSpLocks/>
              <a:stCxn id="5" idx="1"/>
              <a:endCxn id="5" idx="5"/>
            </p:cNvCxnSpPr>
            <p:nvPr/>
          </p:nvCxnSpPr>
          <p:spPr>
            <a:xfrm>
              <a:off x="3338334" y="2124190"/>
              <a:ext cx="98783" cy="91844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tx1"/>
                  </a:gs>
                  <a:gs pos="23000">
                    <a:schemeClr val="tx1">
                      <a:lumMod val="85000"/>
                      <a:lumOff val="15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  <a:gs pos="97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9D89F08-732F-497A-9BDF-FC8D1A7AF42E}"/>
              </a:ext>
            </a:extLst>
          </p:cNvPr>
          <p:cNvGrpSpPr/>
          <p:nvPr/>
        </p:nvGrpSpPr>
        <p:grpSpPr>
          <a:xfrm rot="5099338">
            <a:off x="3316923" y="4362590"/>
            <a:ext cx="173038" cy="177005"/>
            <a:chOff x="3317875" y="2098674"/>
            <a:chExt cx="139700" cy="142875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F1FEC9C-046B-45D5-8767-FF6AA077EDE8}"/>
                </a:ext>
              </a:extLst>
            </p:cNvPr>
            <p:cNvSpPr/>
            <p:nvPr/>
          </p:nvSpPr>
          <p:spPr>
            <a:xfrm>
              <a:off x="3317875" y="2098674"/>
              <a:ext cx="139700" cy="142875"/>
            </a:xfrm>
            <a:prstGeom prst="ellipse">
              <a:avLst/>
            </a:prstGeom>
            <a:blipFill dpi="0" rotWithShape="1"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8DF3FA2-D357-4A4D-99E7-6FC91E9E7ADD}"/>
                </a:ext>
              </a:extLst>
            </p:cNvPr>
            <p:cNvCxnSpPr>
              <a:cxnSpLocks/>
              <a:stCxn id="13" idx="1"/>
              <a:endCxn id="13" idx="5"/>
            </p:cNvCxnSpPr>
            <p:nvPr/>
          </p:nvCxnSpPr>
          <p:spPr>
            <a:xfrm>
              <a:off x="3338334" y="2124190"/>
              <a:ext cx="98783" cy="91844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tx1"/>
                  </a:gs>
                  <a:gs pos="23000">
                    <a:schemeClr val="tx1">
                      <a:lumMod val="85000"/>
                      <a:lumOff val="15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  <a:gs pos="97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A607FE1-1652-457A-AFEC-F7EB26A431AD}"/>
              </a:ext>
            </a:extLst>
          </p:cNvPr>
          <p:cNvGrpSpPr/>
          <p:nvPr/>
        </p:nvGrpSpPr>
        <p:grpSpPr>
          <a:xfrm rot="1752145">
            <a:off x="11120050" y="2091988"/>
            <a:ext cx="173038" cy="177005"/>
            <a:chOff x="3317875" y="2098674"/>
            <a:chExt cx="139700" cy="142875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3BF2D996-CDF6-4247-9527-553ADE5CB894}"/>
                </a:ext>
              </a:extLst>
            </p:cNvPr>
            <p:cNvSpPr/>
            <p:nvPr/>
          </p:nvSpPr>
          <p:spPr>
            <a:xfrm>
              <a:off x="3317875" y="2098674"/>
              <a:ext cx="139700" cy="142875"/>
            </a:xfrm>
            <a:prstGeom prst="ellipse">
              <a:avLst/>
            </a:prstGeom>
            <a:blipFill dpi="0" rotWithShape="1"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25C35682-B4F5-4EB9-BF59-5D9C4EF794DD}"/>
                </a:ext>
              </a:extLst>
            </p:cNvPr>
            <p:cNvCxnSpPr>
              <a:cxnSpLocks/>
              <a:stCxn id="16" idx="1"/>
              <a:endCxn id="16" idx="5"/>
            </p:cNvCxnSpPr>
            <p:nvPr/>
          </p:nvCxnSpPr>
          <p:spPr>
            <a:xfrm>
              <a:off x="3338334" y="2124190"/>
              <a:ext cx="98783" cy="91844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tx1"/>
                  </a:gs>
                  <a:gs pos="23000">
                    <a:schemeClr val="tx1">
                      <a:lumMod val="85000"/>
                      <a:lumOff val="15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  <a:gs pos="97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8998779-49F0-4033-8384-3ABAC9989ED2}"/>
              </a:ext>
            </a:extLst>
          </p:cNvPr>
          <p:cNvGrpSpPr/>
          <p:nvPr/>
        </p:nvGrpSpPr>
        <p:grpSpPr>
          <a:xfrm rot="21114860">
            <a:off x="11109542" y="4373862"/>
            <a:ext cx="173038" cy="177005"/>
            <a:chOff x="3317875" y="2098674"/>
            <a:chExt cx="139700" cy="14287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A533399-E112-4CFD-AD9E-531324047211}"/>
                </a:ext>
              </a:extLst>
            </p:cNvPr>
            <p:cNvSpPr/>
            <p:nvPr/>
          </p:nvSpPr>
          <p:spPr>
            <a:xfrm>
              <a:off x="3317875" y="2098674"/>
              <a:ext cx="139700" cy="142875"/>
            </a:xfrm>
            <a:prstGeom prst="ellipse">
              <a:avLst/>
            </a:prstGeom>
            <a:blipFill dpi="0" rotWithShape="1"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4EDEB3F-88D0-40E9-BCF8-B53D699EED48}"/>
                </a:ext>
              </a:extLst>
            </p:cNvPr>
            <p:cNvCxnSpPr>
              <a:cxnSpLocks/>
              <a:stCxn id="19" idx="1"/>
              <a:endCxn id="19" idx="5"/>
            </p:cNvCxnSpPr>
            <p:nvPr/>
          </p:nvCxnSpPr>
          <p:spPr>
            <a:xfrm>
              <a:off x="3338334" y="2124190"/>
              <a:ext cx="98783" cy="91844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tx1"/>
                  </a:gs>
                  <a:gs pos="23000">
                    <a:schemeClr val="tx1">
                      <a:lumMod val="85000"/>
                      <a:lumOff val="15000"/>
                    </a:schemeClr>
                  </a:gs>
                  <a:gs pos="69000">
                    <a:schemeClr val="tx1">
                      <a:lumMod val="75000"/>
                      <a:lumOff val="25000"/>
                    </a:schemeClr>
                  </a:gs>
                  <a:gs pos="97000">
                    <a:schemeClr val="tx1">
                      <a:lumMod val="50000"/>
                      <a:lumOff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FA84FB97-3A61-470A-A4F2-786D81FC98AB}"/>
              </a:ext>
            </a:extLst>
          </p:cNvPr>
          <p:cNvSpPr txBox="1"/>
          <p:nvPr/>
        </p:nvSpPr>
        <p:spPr>
          <a:xfrm>
            <a:off x="3341423" y="2390346"/>
            <a:ext cx="7923211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morning" dir="t"/>
            </a:scene3d>
            <a:sp3d extrusionH="527050" prstMaterial="powder">
              <a:bevelB w="38100" h="38100"/>
              <a:extrusionClr>
                <a:schemeClr val="tx1"/>
              </a:extrusionClr>
            </a:sp3d>
          </a:bodyPr>
          <a:lstStyle/>
          <a:p>
            <a:pPr algn="ctr"/>
            <a:r>
              <a:rPr lang="de-DE" sz="11500" b="1" dirty="0">
                <a:ln w="28575">
                  <a:noFill/>
                </a:ln>
                <a:solidFill>
                  <a:srgbClr val="FF0000"/>
                </a:solidFill>
                <a:latin typeface="Copperplate Gothic Bold" panose="020E0705020206020404" pitchFamily="34" charset="0"/>
              </a:rPr>
              <a:t>Ship War</a:t>
            </a:r>
          </a:p>
        </p:txBody>
      </p:sp>
    </p:spTree>
    <p:extLst>
      <p:ext uri="{BB962C8B-B14F-4D97-AF65-F5344CB8AC3E}">
        <p14:creationId xmlns:p14="http://schemas.microsoft.com/office/powerpoint/2010/main" val="3007338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9662647-72C6-40DE-B0AF-673BE2E7D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951" l="9986" r="93981">
                        <a14:foregroundMark x1="93981" y1="37010" x2="93981" y2="37010"/>
                        <a14:foregroundMark x1="50752" y1="47549" x2="50752" y2="47549"/>
                        <a14:foregroundMark x1="78386" y1="50490" x2="78386" y2="50490"/>
                        <a14:foregroundMark x1="88235" y1="47794" x2="88235" y2="47794"/>
                        <a14:backgroundMark x1="24897" y1="46324" x2="24897" y2="46324"/>
                        <a14:backgroundMark x1="35294" y1="48284" x2="35294" y2="48284"/>
                        <a14:backgroundMark x1="45007" y1="50245" x2="45007" y2="50245"/>
                        <a14:backgroundMark x1="49111" y1="51471" x2="49111" y2="51471"/>
                        <a14:backgroundMark x1="61970" y1="49755" x2="61970" y2="49755"/>
                        <a14:backgroundMark x1="76471" y1="53431" x2="76471" y2="53431"/>
                        <a14:backgroundMark x1="85773" y1="52941" x2="85773" y2="52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59" t="26598" r="4009" b="28372"/>
          <a:stretch/>
        </p:blipFill>
        <p:spPr>
          <a:xfrm>
            <a:off x="3955258" y="2519362"/>
            <a:ext cx="5343524" cy="17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2D2F038-F873-496B-9DD1-BA6DA9181389}"/>
              </a:ext>
            </a:extLst>
          </p:cNvPr>
          <p:cNvSpPr/>
          <p:nvPr/>
        </p:nvSpPr>
        <p:spPr>
          <a:xfrm>
            <a:off x="798286" y="174171"/>
            <a:ext cx="11016343" cy="62846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4AA1B91-B8D6-430E-B349-29A2F8AD2BDE}"/>
              </a:ext>
            </a:extLst>
          </p:cNvPr>
          <p:cNvSpPr/>
          <p:nvPr/>
        </p:nvSpPr>
        <p:spPr>
          <a:xfrm>
            <a:off x="3214255" y="1995055"/>
            <a:ext cx="1483870" cy="143394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88361F06-8F77-487E-8D41-EF5309B20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75" y="2234612"/>
            <a:ext cx="1578768" cy="83099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2BE39E2-04BE-4AE0-9933-1E1E720E81AB}"/>
              </a:ext>
            </a:extLst>
          </p:cNvPr>
          <p:cNvSpPr txBox="1"/>
          <p:nvPr/>
        </p:nvSpPr>
        <p:spPr>
          <a:xfrm>
            <a:off x="3274200" y="2296528"/>
            <a:ext cx="136398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morning" dir="t"/>
            </a:scene3d>
            <a:sp3d extrusionH="527050" prstMaterial="powder">
              <a:bevelT w="38100" h="38100"/>
              <a:bevelB w="38100" h="38100"/>
              <a:extrusionClr>
                <a:schemeClr val="tx1"/>
              </a:extrusionClr>
            </a:sp3d>
          </a:bodyPr>
          <a:lstStyle/>
          <a:p>
            <a:pPr algn="ctr"/>
            <a:r>
              <a:rPr lang="de-DE" sz="4800" b="1" dirty="0">
                <a:ln w="28575">
                  <a:noFill/>
                </a:ln>
                <a:blipFill>
                  <a:blip r:embed="rId4">
                    <a:extLst/>
                  </a:blip>
                  <a:stretch>
                    <a:fillRect/>
                  </a:stretch>
                </a:blipFill>
                <a:latin typeface="Copperplate Gothic Bold" panose="020E0705020206020404" pitchFamily="34" charset="0"/>
              </a:rPr>
              <a:t>SW</a:t>
            </a:r>
          </a:p>
        </p:txBody>
      </p:sp>
    </p:spTree>
    <p:extLst>
      <p:ext uri="{BB962C8B-B14F-4D97-AF65-F5344CB8AC3E}">
        <p14:creationId xmlns:p14="http://schemas.microsoft.com/office/powerpoint/2010/main" val="4156203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F1805F-696A-4206-8938-E88A7B24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62" t="24188" r="40002" b="37533"/>
          <a:stretch/>
        </p:blipFill>
        <p:spPr>
          <a:xfrm>
            <a:off x="5067299" y="2447926"/>
            <a:ext cx="1495425" cy="145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8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0AFE654-3E39-46DE-9003-F081D779A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18" t="26090" r="36732" b="39567"/>
          <a:stretch/>
        </p:blipFill>
        <p:spPr>
          <a:xfrm>
            <a:off x="5874545" y="3167062"/>
            <a:ext cx="385762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7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7A3A4874-7BD7-4E7E-B067-B70B05AA78AA}"/>
              </a:ext>
            </a:extLst>
          </p:cNvPr>
          <p:cNvGrpSpPr/>
          <p:nvPr/>
        </p:nvGrpSpPr>
        <p:grpSpPr>
          <a:xfrm>
            <a:off x="349680" y="184604"/>
            <a:ext cx="3600000" cy="3669797"/>
            <a:chOff x="2452800" y="1144724"/>
            <a:chExt cx="3600000" cy="3669797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EA77A4B-B179-4AB5-A166-C81713DE8092}"/>
                </a:ext>
              </a:extLst>
            </p:cNvPr>
            <p:cNvSpPr/>
            <p:nvPr/>
          </p:nvSpPr>
          <p:spPr>
            <a:xfrm>
              <a:off x="2452800" y="1144724"/>
              <a:ext cx="3600000" cy="36000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9124660C-79C6-4BE9-A1C6-2021CA67C3EF}"/>
                </a:ext>
              </a:extLst>
            </p:cNvPr>
            <p:cNvGrpSpPr/>
            <p:nvPr/>
          </p:nvGrpSpPr>
          <p:grpSpPr>
            <a:xfrm>
              <a:off x="3233115" y="1813560"/>
              <a:ext cx="2042755" cy="2270760"/>
              <a:chOff x="3019255" y="1684724"/>
              <a:chExt cx="2482525" cy="2520000"/>
            </a:xfrm>
          </p:grpSpPr>
          <p:sp>
            <p:nvSpPr>
              <p:cNvPr id="21" name="Gleichschenkliges Dreieck 20">
                <a:extLst>
                  <a:ext uri="{FF2B5EF4-FFF2-40B4-BE49-F238E27FC236}">
                    <a16:creationId xmlns:a16="http://schemas.microsoft.com/office/drawing/2014/main" id="{0D1175F3-ECBE-45E0-B553-55B5974398A4}"/>
                  </a:ext>
                </a:extLst>
              </p:cNvPr>
              <p:cNvSpPr/>
              <p:nvPr/>
            </p:nvSpPr>
            <p:spPr>
              <a:xfrm>
                <a:off x="4072800" y="1684724"/>
                <a:ext cx="360000" cy="1260000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Gleichschenkliges Dreieck 22">
                <a:extLst>
                  <a:ext uri="{FF2B5EF4-FFF2-40B4-BE49-F238E27FC236}">
                    <a16:creationId xmlns:a16="http://schemas.microsoft.com/office/drawing/2014/main" id="{4F53E60B-E7F6-4E62-BCBB-4D34E66C688E}"/>
                  </a:ext>
                </a:extLst>
              </p:cNvPr>
              <p:cNvSpPr/>
              <p:nvPr/>
            </p:nvSpPr>
            <p:spPr>
              <a:xfrm rot="10800000">
                <a:off x="4072800" y="2944724"/>
                <a:ext cx="360000" cy="1260000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>
                <a:extLst>
                  <a:ext uri="{FF2B5EF4-FFF2-40B4-BE49-F238E27FC236}">
                    <a16:creationId xmlns:a16="http://schemas.microsoft.com/office/drawing/2014/main" id="{FA81F7DF-AFB5-4FDD-8D1D-C288DF5CFD0B}"/>
                  </a:ext>
                </a:extLst>
              </p:cNvPr>
              <p:cNvSpPr/>
              <p:nvPr/>
            </p:nvSpPr>
            <p:spPr>
              <a:xfrm rot="5400000">
                <a:off x="4792114" y="2415061"/>
                <a:ext cx="360000" cy="1059332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>
                <a:extLst>
                  <a:ext uri="{FF2B5EF4-FFF2-40B4-BE49-F238E27FC236}">
                    <a16:creationId xmlns:a16="http://schemas.microsoft.com/office/drawing/2014/main" id="{111B0088-AE4E-425B-B1C7-D8A2F9B1E2CB}"/>
                  </a:ext>
                </a:extLst>
              </p:cNvPr>
              <p:cNvSpPr/>
              <p:nvPr/>
            </p:nvSpPr>
            <p:spPr>
              <a:xfrm rot="16200000">
                <a:off x="3368922" y="2415058"/>
                <a:ext cx="360000" cy="1059334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3" name="Gleichschenkliges Dreieck 32">
              <a:extLst>
                <a:ext uri="{FF2B5EF4-FFF2-40B4-BE49-F238E27FC236}">
                  <a16:creationId xmlns:a16="http://schemas.microsoft.com/office/drawing/2014/main" id="{B30A628D-3C0E-4F30-B826-C12124AA937E}"/>
                </a:ext>
              </a:extLst>
            </p:cNvPr>
            <p:cNvSpPr/>
            <p:nvPr/>
          </p:nvSpPr>
          <p:spPr>
            <a:xfrm rot="18958888">
              <a:off x="3872015" y="2352441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Gleichschenkliges Dreieck 33">
              <a:extLst>
                <a:ext uri="{FF2B5EF4-FFF2-40B4-BE49-F238E27FC236}">
                  <a16:creationId xmlns:a16="http://schemas.microsoft.com/office/drawing/2014/main" id="{D5E68F23-AE30-453D-8CF2-D00F3E623083}"/>
                </a:ext>
              </a:extLst>
            </p:cNvPr>
            <p:cNvSpPr/>
            <p:nvPr/>
          </p:nvSpPr>
          <p:spPr>
            <a:xfrm rot="8083371">
              <a:off x="4483563" y="3009528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5" name="Gleichschenkliges Dreieck 34">
              <a:extLst>
                <a:ext uri="{FF2B5EF4-FFF2-40B4-BE49-F238E27FC236}">
                  <a16:creationId xmlns:a16="http://schemas.microsoft.com/office/drawing/2014/main" id="{D08D3BA2-0230-458E-8079-A51BFDD87B69}"/>
                </a:ext>
              </a:extLst>
            </p:cNvPr>
            <p:cNvSpPr/>
            <p:nvPr/>
          </p:nvSpPr>
          <p:spPr>
            <a:xfrm rot="13474291">
              <a:off x="3843608" y="3011092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Gleichschenkliges Dreieck 35">
              <a:extLst>
                <a:ext uri="{FF2B5EF4-FFF2-40B4-BE49-F238E27FC236}">
                  <a16:creationId xmlns:a16="http://schemas.microsoft.com/office/drawing/2014/main" id="{EF65DE64-B658-4987-B656-FA8B479993AB}"/>
                </a:ext>
              </a:extLst>
            </p:cNvPr>
            <p:cNvSpPr/>
            <p:nvPr/>
          </p:nvSpPr>
          <p:spPr>
            <a:xfrm rot="2598774">
              <a:off x="4484890" y="2336603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24B377EC-3536-47FC-9633-8A0CD422F55D}"/>
                </a:ext>
              </a:extLst>
            </p:cNvPr>
            <p:cNvSpPr/>
            <p:nvPr/>
          </p:nvSpPr>
          <p:spPr>
            <a:xfrm>
              <a:off x="3988480" y="2668236"/>
              <a:ext cx="528638" cy="552973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0895778E-A3AB-4A62-947F-55D847939722}"/>
                </a:ext>
              </a:extLst>
            </p:cNvPr>
            <p:cNvSpPr txBox="1"/>
            <p:nvPr/>
          </p:nvSpPr>
          <p:spPr>
            <a:xfrm>
              <a:off x="2452800" y="1179461"/>
              <a:ext cx="3554299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N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D5F367AD-A6D2-4B31-BCCC-B1DEEF36964A}"/>
                </a:ext>
              </a:extLst>
            </p:cNvPr>
            <p:cNvSpPr txBox="1"/>
            <p:nvPr/>
          </p:nvSpPr>
          <p:spPr>
            <a:xfrm>
              <a:off x="2473700" y="3891191"/>
              <a:ext cx="3554299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S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C2580E3-D218-4207-9528-EED483E56D1B}"/>
                </a:ext>
              </a:extLst>
            </p:cNvPr>
            <p:cNvSpPr txBox="1"/>
            <p:nvPr/>
          </p:nvSpPr>
          <p:spPr>
            <a:xfrm>
              <a:off x="5301762" y="2448646"/>
              <a:ext cx="680707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E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D5B2D73-74F6-4F27-8DE5-13BCD541A887}"/>
                </a:ext>
              </a:extLst>
            </p:cNvPr>
            <p:cNvSpPr txBox="1"/>
            <p:nvPr/>
          </p:nvSpPr>
          <p:spPr>
            <a:xfrm>
              <a:off x="2557180" y="2494683"/>
              <a:ext cx="680707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W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41" name="Pfeil: eingekerbt nach rechts 40">
              <a:extLst>
                <a:ext uri="{FF2B5EF4-FFF2-40B4-BE49-F238E27FC236}">
                  <a16:creationId xmlns:a16="http://schemas.microsoft.com/office/drawing/2014/main" id="{BC279D81-34D8-48A2-9249-40CF5B6A8CAB}"/>
                </a:ext>
              </a:extLst>
            </p:cNvPr>
            <p:cNvSpPr/>
            <p:nvPr/>
          </p:nvSpPr>
          <p:spPr>
            <a:xfrm rot="16200000">
              <a:off x="3646458" y="2635702"/>
              <a:ext cx="1208785" cy="611302"/>
            </a:xfrm>
            <a:prstGeom prst="notched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A4EA3567-3FF5-400E-9861-A19EB3F06039}"/>
              </a:ext>
            </a:extLst>
          </p:cNvPr>
          <p:cNvGrpSpPr/>
          <p:nvPr/>
        </p:nvGrpSpPr>
        <p:grpSpPr>
          <a:xfrm>
            <a:off x="4296000" y="184604"/>
            <a:ext cx="3600000" cy="3669797"/>
            <a:chOff x="2452800" y="1144724"/>
            <a:chExt cx="3600000" cy="3669797"/>
          </a:xfrm>
        </p:grpSpPr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FD4A8B70-BC9E-4350-8B57-559FEE11871F}"/>
                </a:ext>
              </a:extLst>
            </p:cNvPr>
            <p:cNvSpPr/>
            <p:nvPr/>
          </p:nvSpPr>
          <p:spPr>
            <a:xfrm>
              <a:off x="2452800" y="1144724"/>
              <a:ext cx="3600000" cy="36000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AE660921-6CE4-4F69-A1C8-F2821F2AC86D}"/>
                </a:ext>
              </a:extLst>
            </p:cNvPr>
            <p:cNvGrpSpPr/>
            <p:nvPr/>
          </p:nvGrpSpPr>
          <p:grpSpPr>
            <a:xfrm>
              <a:off x="3233115" y="1813560"/>
              <a:ext cx="2042755" cy="2270760"/>
              <a:chOff x="3019255" y="1684724"/>
              <a:chExt cx="2482525" cy="2520000"/>
            </a:xfrm>
          </p:grpSpPr>
          <p:sp>
            <p:nvSpPr>
              <p:cNvPr id="107" name="Gleichschenkliges Dreieck 106">
                <a:extLst>
                  <a:ext uri="{FF2B5EF4-FFF2-40B4-BE49-F238E27FC236}">
                    <a16:creationId xmlns:a16="http://schemas.microsoft.com/office/drawing/2014/main" id="{EF4EF6EC-DF86-4F98-B763-EAB0B8FB85AB}"/>
                  </a:ext>
                </a:extLst>
              </p:cNvPr>
              <p:cNvSpPr/>
              <p:nvPr/>
            </p:nvSpPr>
            <p:spPr>
              <a:xfrm>
                <a:off x="4072800" y="1684724"/>
                <a:ext cx="360000" cy="1260000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Gleichschenkliges Dreieck 107">
                <a:extLst>
                  <a:ext uri="{FF2B5EF4-FFF2-40B4-BE49-F238E27FC236}">
                    <a16:creationId xmlns:a16="http://schemas.microsoft.com/office/drawing/2014/main" id="{29748202-DD71-4078-98F9-F848CD39F463}"/>
                  </a:ext>
                </a:extLst>
              </p:cNvPr>
              <p:cNvSpPr/>
              <p:nvPr/>
            </p:nvSpPr>
            <p:spPr>
              <a:xfrm rot="10800000">
                <a:off x="4072800" y="2944724"/>
                <a:ext cx="360000" cy="1260000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Gleichschenkliges Dreieck 108">
                <a:extLst>
                  <a:ext uri="{FF2B5EF4-FFF2-40B4-BE49-F238E27FC236}">
                    <a16:creationId xmlns:a16="http://schemas.microsoft.com/office/drawing/2014/main" id="{9DC2D9B3-AF36-4285-9A2A-60E1545CB684}"/>
                  </a:ext>
                </a:extLst>
              </p:cNvPr>
              <p:cNvSpPr/>
              <p:nvPr/>
            </p:nvSpPr>
            <p:spPr>
              <a:xfrm rot="5400000">
                <a:off x="4792114" y="2415061"/>
                <a:ext cx="360000" cy="1059332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Gleichschenkliges Dreieck 109">
                <a:extLst>
                  <a:ext uri="{FF2B5EF4-FFF2-40B4-BE49-F238E27FC236}">
                    <a16:creationId xmlns:a16="http://schemas.microsoft.com/office/drawing/2014/main" id="{1409EBAF-D8C0-4898-BD58-AD0F87297B60}"/>
                  </a:ext>
                </a:extLst>
              </p:cNvPr>
              <p:cNvSpPr/>
              <p:nvPr/>
            </p:nvSpPr>
            <p:spPr>
              <a:xfrm rot="16200000">
                <a:off x="3368922" y="2415058"/>
                <a:ext cx="360000" cy="1059334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7" name="Gleichschenkliges Dreieck 96">
              <a:extLst>
                <a:ext uri="{FF2B5EF4-FFF2-40B4-BE49-F238E27FC236}">
                  <a16:creationId xmlns:a16="http://schemas.microsoft.com/office/drawing/2014/main" id="{67407C76-A5E9-4197-BC85-F9AE7B415C34}"/>
                </a:ext>
              </a:extLst>
            </p:cNvPr>
            <p:cNvSpPr/>
            <p:nvPr/>
          </p:nvSpPr>
          <p:spPr>
            <a:xfrm rot="18958888">
              <a:off x="3872015" y="2352441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8" name="Gleichschenkliges Dreieck 97">
              <a:extLst>
                <a:ext uri="{FF2B5EF4-FFF2-40B4-BE49-F238E27FC236}">
                  <a16:creationId xmlns:a16="http://schemas.microsoft.com/office/drawing/2014/main" id="{A34A269B-B240-410A-BAFD-52273F27A1D9}"/>
                </a:ext>
              </a:extLst>
            </p:cNvPr>
            <p:cNvSpPr/>
            <p:nvPr/>
          </p:nvSpPr>
          <p:spPr>
            <a:xfrm rot="8083371">
              <a:off x="4483563" y="3009528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Gleichschenkliges Dreieck 98">
              <a:extLst>
                <a:ext uri="{FF2B5EF4-FFF2-40B4-BE49-F238E27FC236}">
                  <a16:creationId xmlns:a16="http://schemas.microsoft.com/office/drawing/2014/main" id="{4B49EC5B-3110-4533-8B9C-EBE7AEA8AD94}"/>
                </a:ext>
              </a:extLst>
            </p:cNvPr>
            <p:cNvSpPr/>
            <p:nvPr/>
          </p:nvSpPr>
          <p:spPr>
            <a:xfrm rot="13474291">
              <a:off x="3843608" y="3011092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0" name="Gleichschenkliges Dreieck 99">
              <a:extLst>
                <a:ext uri="{FF2B5EF4-FFF2-40B4-BE49-F238E27FC236}">
                  <a16:creationId xmlns:a16="http://schemas.microsoft.com/office/drawing/2014/main" id="{C1E6A466-4D0D-4E69-AD93-0374EA5B0FC3}"/>
                </a:ext>
              </a:extLst>
            </p:cNvPr>
            <p:cNvSpPr/>
            <p:nvPr/>
          </p:nvSpPr>
          <p:spPr>
            <a:xfrm rot="2598774">
              <a:off x="4484890" y="2336603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13E62D64-2BEF-4BB4-B5DF-246BDE133B75}"/>
                </a:ext>
              </a:extLst>
            </p:cNvPr>
            <p:cNvSpPr/>
            <p:nvPr/>
          </p:nvSpPr>
          <p:spPr>
            <a:xfrm>
              <a:off x="3988480" y="2668236"/>
              <a:ext cx="528638" cy="552973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3A4C4EA7-3CB9-49AE-AEF8-0837388B9B2A}"/>
                </a:ext>
              </a:extLst>
            </p:cNvPr>
            <p:cNvSpPr txBox="1"/>
            <p:nvPr/>
          </p:nvSpPr>
          <p:spPr>
            <a:xfrm>
              <a:off x="2452800" y="1179461"/>
              <a:ext cx="3554299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N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03" name="Textfeld 102">
              <a:extLst>
                <a:ext uri="{FF2B5EF4-FFF2-40B4-BE49-F238E27FC236}">
                  <a16:creationId xmlns:a16="http://schemas.microsoft.com/office/drawing/2014/main" id="{96F57FA9-9655-4C73-B69C-8C78B768E60C}"/>
                </a:ext>
              </a:extLst>
            </p:cNvPr>
            <p:cNvSpPr txBox="1"/>
            <p:nvPr/>
          </p:nvSpPr>
          <p:spPr>
            <a:xfrm>
              <a:off x="2473700" y="3891191"/>
              <a:ext cx="3554299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S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7AC969A-5289-492E-B83E-75259964E4E1}"/>
                </a:ext>
              </a:extLst>
            </p:cNvPr>
            <p:cNvSpPr txBox="1"/>
            <p:nvPr/>
          </p:nvSpPr>
          <p:spPr>
            <a:xfrm>
              <a:off x="5301762" y="2448646"/>
              <a:ext cx="680707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E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00F092F1-AA46-4669-808E-A318ECDAC357}"/>
                </a:ext>
              </a:extLst>
            </p:cNvPr>
            <p:cNvSpPr txBox="1"/>
            <p:nvPr/>
          </p:nvSpPr>
          <p:spPr>
            <a:xfrm>
              <a:off x="2557180" y="2494683"/>
              <a:ext cx="680707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W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06" name="Pfeil: eingekerbt nach rechts 105">
              <a:extLst>
                <a:ext uri="{FF2B5EF4-FFF2-40B4-BE49-F238E27FC236}">
                  <a16:creationId xmlns:a16="http://schemas.microsoft.com/office/drawing/2014/main" id="{7BBA215C-DBE8-4406-B8D1-6BC056246C2A}"/>
                </a:ext>
              </a:extLst>
            </p:cNvPr>
            <p:cNvSpPr/>
            <p:nvPr/>
          </p:nvSpPr>
          <p:spPr>
            <a:xfrm>
              <a:off x="3646458" y="2635702"/>
              <a:ext cx="1208785" cy="611302"/>
            </a:xfrm>
            <a:prstGeom prst="notched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0A052DEC-3F4E-409C-8D34-F95CD517DE4D}"/>
              </a:ext>
            </a:extLst>
          </p:cNvPr>
          <p:cNvGrpSpPr/>
          <p:nvPr/>
        </p:nvGrpSpPr>
        <p:grpSpPr>
          <a:xfrm>
            <a:off x="370580" y="4030220"/>
            <a:ext cx="3600000" cy="3669797"/>
            <a:chOff x="2452800" y="1144724"/>
            <a:chExt cx="3600000" cy="3669797"/>
          </a:xfrm>
        </p:grpSpPr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id="{1EF80306-B13A-4FEF-A292-B68DC1E5197A}"/>
                </a:ext>
              </a:extLst>
            </p:cNvPr>
            <p:cNvSpPr/>
            <p:nvPr/>
          </p:nvSpPr>
          <p:spPr>
            <a:xfrm>
              <a:off x="2452800" y="1144724"/>
              <a:ext cx="3600000" cy="36000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3" name="Gruppieren 112">
              <a:extLst>
                <a:ext uri="{FF2B5EF4-FFF2-40B4-BE49-F238E27FC236}">
                  <a16:creationId xmlns:a16="http://schemas.microsoft.com/office/drawing/2014/main" id="{01565F52-2EBE-47C5-86F3-0B4F9F7ED802}"/>
                </a:ext>
              </a:extLst>
            </p:cNvPr>
            <p:cNvGrpSpPr/>
            <p:nvPr/>
          </p:nvGrpSpPr>
          <p:grpSpPr>
            <a:xfrm>
              <a:off x="3233115" y="1813560"/>
              <a:ext cx="2042755" cy="2270760"/>
              <a:chOff x="3019255" y="1684724"/>
              <a:chExt cx="2482525" cy="2520000"/>
            </a:xfrm>
          </p:grpSpPr>
          <p:sp>
            <p:nvSpPr>
              <p:cNvPr id="124" name="Gleichschenkliges Dreieck 123">
                <a:extLst>
                  <a:ext uri="{FF2B5EF4-FFF2-40B4-BE49-F238E27FC236}">
                    <a16:creationId xmlns:a16="http://schemas.microsoft.com/office/drawing/2014/main" id="{512D4443-222A-49DA-A606-EE522A2ACAC0}"/>
                  </a:ext>
                </a:extLst>
              </p:cNvPr>
              <p:cNvSpPr/>
              <p:nvPr/>
            </p:nvSpPr>
            <p:spPr>
              <a:xfrm>
                <a:off x="4072800" y="1684724"/>
                <a:ext cx="360000" cy="1260000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Gleichschenkliges Dreieck 124">
                <a:extLst>
                  <a:ext uri="{FF2B5EF4-FFF2-40B4-BE49-F238E27FC236}">
                    <a16:creationId xmlns:a16="http://schemas.microsoft.com/office/drawing/2014/main" id="{9C9EC403-384E-46B2-8C6A-707EEB5BCAAE}"/>
                  </a:ext>
                </a:extLst>
              </p:cNvPr>
              <p:cNvSpPr/>
              <p:nvPr/>
            </p:nvSpPr>
            <p:spPr>
              <a:xfrm rot="10800000">
                <a:off x="4072800" y="2944724"/>
                <a:ext cx="360000" cy="1260000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6" name="Gleichschenkliges Dreieck 125">
                <a:extLst>
                  <a:ext uri="{FF2B5EF4-FFF2-40B4-BE49-F238E27FC236}">
                    <a16:creationId xmlns:a16="http://schemas.microsoft.com/office/drawing/2014/main" id="{E10161C6-44C0-41DF-982D-C501EC742413}"/>
                  </a:ext>
                </a:extLst>
              </p:cNvPr>
              <p:cNvSpPr/>
              <p:nvPr/>
            </p:nvSpPr>
            <p:spPr>
              <a:xfrm rot="5400000">
                <a:off x="4792114" y="2415061"/>
                <a:ext cx="360000" cy="1059332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7" name="Gleichschenkliges Dreieck 126">
                <a:extLst>
                  <a:ext uri="{FF2B5EF4-FFF2-40B4-BE49-F238E27FC236}">
                    <a16:creationId xmlns:a16="http://schemas.microsoft.com/office/drawing/2014/main" id="{DCFB04B8-90F9-4B93-977A-CC528B8A3717}"/>
                  </a:ext>
                </a:extLst>
              </p:cNvPr>
              <p:cNvSpPr/>
              <p:nvPr/>
            </p:nvSpPr>
            <p:spPr>
              <a:xfrm rot="16200000">
                <a:off x="3368922" y="2415058"/>
                <a:ext cx="360000" cy="1059334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4" name="Gleichschenkliges Dreieck 113">
              <a:extLst>
                <a:ext uri="{FF2B5EF4-FFF2-40B4-BE49-F238E27FC236}">
                  <a16:creationId xmlns:a16="http://schemas.microsoft.com/office/drawing/2014/main" id="{4267921A-D6EA-4BE6-9B99-BDA33E8907FF}"/>
                </a:ext>
              </a:extLst>
            </p:cNvPr>
            <p:cNvSpPr/>
            <p:nvPr/>
          </p:nvSpPr>
          <p:spPr>
            <a:xfrm rot="18958888">
              <a:off x="3872015" y="2352441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5" name="Gleichschenkliges Dreieck 114">
              <a:extLst>
                <a:ext uri="{FF2B5EF4-FFF2-40B4-BE49-F238E27FC236}">
                  <a16:creationId xmlns:a16="http://schemas.microsoft.com/office/drawing/2014/main" id="{DA6ACB31-F039-4F1A-AE84-39916D5BA7D4}"/>
                </a:ext>
              </a:extLst>
            </p:cNvPr>
            <p:cNvSpPr/>
            <p:nvPr/>
          </p:nvSpPr>
          <p:spPr>
            <a:xfrm rot="8083371">
              <a:off x="4483563" y="3009528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6" name="Gleichschenkliges Dreieck 115">
              <a:extLst>
                <a:ext uri="{FF2B5EF4-FFF2-40B4-BE49-F238E27FC236}">
                  <a16:creationId xmlns:a16="http://schemas.microsoft.com/office/drawing/2014/main" id="{A8ACF63C-CF47-4136-9B12-04E20AA46AE8}"/>
                </a:ext>
              </a:extLst>
            </p:cNvPr>
            <p:cNvSpPr/>
            <p:nvPr/>
          </p:nvSpPr>
          <p:spPr>
            <a:xfrm rot="13474291">
              <a:off x="3843608" y="3011092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7" name="Gleichschenkliges Dreieck 116">
              <a:extLst>
                <a:ext uri="{FF2B5EF4-FFF2-40B4-BE49-F238E27FC236}">
                  <a16:creationId xmlns:a16="http://schemas.microsoft.com/office/drawing/2014/main" id="{56924EB1-36BE-4271-8DC8-7C5DFE1AA33B}"/>
                </a:ext>
              </a:extLst>
            </p:cNvPr>
            <p:cNvSpPr/>
            <p:nvPr/>
          </p:nvSpPr>
          <p:spPr>
            <a:xfrm rot="2598774">
              <a:off x="4484890" y="2336603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FA78E348-66E1-4DC4-8BF5-71A7FEDFBDF8}"/>
                </a:ext>
              </a:extLst>
            </p:cNvPr>
            <p:cNvSpPr/>
            <p:nvPr/>
          </p:nvSpPr>
          <p:spPr>
            <a:xfrm>
              <a:off x="3988480" y="2668236"/>
              <a:ext cx="528638" cy="552973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9BB5D7CB-EDAB-447B-8EA2-33AAD65BEEDE}"/>
                </a:ext>
              </a:extLst>
            </p:cNvPr>
            <p:cNvSpPr txBox="1"/>
            <p:nvPr/>
          </p:nvSpPr>
          <p:spPr>
            <a:xfrm>
              <a:off x="2452800" y="1179461"/>
              <a:ext cx="3554299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N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7955CEB3-4BFC-462C-A864-AB4F54930DEB}"/>
                </a:ext>
              </a:extLst>
            </p:cNvPr>
            <p:cNvSpPr txBox="1"/>
            <p:nvPr/>
          </p:nvSpPr>
          <p:spPr>
            <a:xfrm>
              <a:off x="2473700" y="3891191"/>
              <a:ext cx="3554299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S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9D3F21FF-F2E7-45A8-9A0D-53752D922DD0}"/>
                </a:ext>
              </a:extLst>
            </p:cNvPr>
            <p:cNvSpPr txBox="1"/>
            <p:nvPr/>
          </p:nvSpPr>
          <p:spPr>
            <a:xfrm>
              <a:off x="5301762" y="2448646"/>
              <a:ext cx="680707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E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A54C5B83-DD3A-4352-B273-AD08F9BFBC7E}"/>
                </a:ext>
              </a:extLst>
            </p:cNvPr>
            <p:cNvSpPr txBox="1"/>
            <p:nvPr/>
          </p:nvSpPr>
          <p:spPr>
            <a:xfrm>
              <a:off x="2557180" y="2494683"/>
              <a:ext cx="680707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W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23" name="Pfeil: eingekerbt nach rechts 122">
              <a:extLst>
                <a:ext uri="{FF2B5EF4-FFF2-40B4-BE49-F238E27FC236}">
                  <a16:creationId xmlns:a16="http://schemas.microsoft.com/office/drawing/2014/main" id="{7C526DC6-A360-47AD-9496-7F8EE8D3AD4C}"/>
                </a:ext>
              </a:extLst>
            </p:cNvPr>
            <p:cNvSpPr/>
            <p:nvPr/>
          </p:nvSpPr>
          <p:spPr>
            <a:xfrm rot="5400000">
              <a:off x="3646458" y="2635702"/>
              <a:ext cx="1208785" cy="611302"/>
            </a:xfrm>
            <a:prstGeom prst="notched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ED63646D-BEA4-4969-AF21-EEC95F4909F1}"/>
              </a:ext>
            </a:extLst>
          </p:cNvPr>
          <p:cNvGrpSpPr/>
          <p:nvPr/>
        </p:nvGrpSpPr>
        <p:grpSpPr>
          <a:xfrm>
            <a:off x="4181304" y="4107973"/>
            <a:ext cx="3600000" cy="3669797"/>
            <a:chOff x="2452800" y="1144724"/>
            <a:chExt cx="3600000" cy="3669797"/>
          </a:xfrm>
        </p:grpSpPr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8AEAB466-6566-44A6-A77E-7631A58E7E33}"/>
                </a:ext>
              </a:extLst>
            </p:cNvPr>
            <p:cNvSpPr/>
            <p:nvPr/>
          </p:nvSpPr>
          <p:spPr>
            <a:xfrm>
              <a:off x="2452800" y="1144724"/>
              <a:ext cx="3600000" cy="36000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F981DDD2-6461-472F-9327-E1A81BCDECB5}"/>
                </a:ext>
              </a:extLst>
            </p:cNvPr>
            <p:cNvGrpSpPr/>
            <p:nvPr/>
          </p:nvGrpSpPr>
          <p:grpSpPr>
            <a:xfrm>
              <a:off x="3233115" y="1813560"/>
              <a:ext cx="2042755" cy="2270760"/>
              <a:chOff x="3019255" y="1684724"/>
              <a:chExt cx="2482525" cy="2520000"/>
            </a:xfrm>
          </p:grpSpPr>
          <p:sp>
            <p:nvSpPr>
              <p:cNvPr id="141" name="Gleichschenkliges Dreieck 140">
                <a:extLst>
                  <a:ext uri="{FF2B5EF4-FFF2-40B4-BE49-F238E27FC236}">
                    <a16:creationId xmlns:a16="http://schemas.microsoft.com/office/drawing/2014/main" id="{AFECFE61-215E-4E41-B5D4-2E519C3BB44E}"/>
                  </a:ext>
                </a:extLst>
              </p:cNvPr>
              <p:cNvSpPr/>
              <p:nvPr/>
            </p:nvSpPr>
            <p:spPr>
              <a:xfrm>
                <a:off x="4072800" y="1684724"/>
                <a:ext cx="360000" cy="1260000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2" name="Gleichschenkliges Dreieck 141">
                <a:extLst>
                  <a:ext uri="{FF2B5EF4-FFF2-40B4-BE49-F238E27FC236}">
                    <a16:creationId xmlns:a16="http://schemas.microsoft.com/office/drawing/2014/main" id="{2038499B-51FA-4E27-94E5-C241BEDC2B09}"/>
                  </a:ext>
                </a:extLst>
              </p:cNvPr>
              <p:cNvSpPr/>
              <p:nvPr/>
            </p:nvSpPr>
            <p:spPr>
              <a:xfrm rot="10800000">
                <a:off x="4072800" y="2944724"/>
                <a:ext cx="360000" cy="1260000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3" name="Gleichschenkliges Dreieck 142">
                <a:extLst>
                  <a:ext uri="{FF2B5EF4-FFF2-40B4-BE49-F238E27FC236}">
                    <a16:creationId xmlns:a16="http://schemas.microsoft.com/office/drawing/2014/main" id="{931040DE-2107-47A0-8AC5-F0EBD2E2F587}"/>
                  </a:ext>
                </a:extLst>
              </p:cNvPr>
              <p:cNvSpPr/>
              <p:nvPr/>
            </p:nvSpPr>
            <p:spPr>
              <a:xfrm rot="5400000">
                <a:off x="4792114" y="2415061"/>
                <a:ext cx="360000" cy="1059332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Gleichschenkliges Dreieck 143">
                <a:extLst>
                  <a:ext uri="{FF2B5EF4-FFF2-40B4-BE49-F238E27FC236}">
                    <a16:creationId xmlns:a16="http://schemas.microsoft.com/office/drawing/2014/main" id="{F1D4E9E2-5648-4511-B09C-9611E09BC5E2}"/>
                  </a:ext>
                </a:extLst>
              </p:cNvPr>
              <p:cNvSpPr/>
              <p:nvPr/>
            </p:nvSpPr>
            <p:spPr>
              <a:xfrm rot="16200000">
                <a:off x="3368922" y="2415058"/>
                <a:ext cx="360000" cy="1059334"/>
              </a:xfrm>
              <a:prstGeom prst="triangl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31" name="Gleichschenkliges Dreieck 130">
              <a:extLst>
                <a:ext uri="{FF2B5EF4-FFF2-40B4-BE49-F238E27FC236}">
                  <a16:creationId xmlns:a16="http://schemas.microsoft.com/office/drawing/2014/main" id="{48B74A63-7F46-43AF-A6A7-A373CA01DD0D}"/>
                </a:ext>
              </a:extLst>
            </p:cNvPr>
            <p:cNvSpPr/>
            <p:nvPr/>
          </p:nvSpPr>
          <p:spPr>
            <a:xfrm rot="18958888">
              <a:off x="3872015" y="2352441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2" name="Gleichschenkliges Dreieck 131">
              <a:extLst>
                <a:ext uri="{FF2B5EF4-FFF2-40B4-BE49-F238E27FC236}">
                  <a16:creationId xmlns:a16="http://schemas.microsoft.com/office/drawing/2014/main" id="{5E9B27D3-CF92-400F-9E9A-E45B14CFEAD9}"/>
                </a:ext>
              </a:extLst>
            </p:cNvPr>
            <p:cNvSpPr/>
            <p:nvPr/>
          </p:nvSpPr>
          <p:spPr>
            <a:xfrm rot="8083371">
              <a:off x="4483563" y="3009528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3" name="Gleichschenkliges Dreieck 132">
              <a:extLst>
                <a:ext uri="{FF2B5EF4-FFF2-40B4-BE49-F238E27FC236}">
                  <a16:creationId xmlns:a16="http://schemas.microsoft.com/office/drawing/2014/main" id="{0DE5CFF6-3021-40BB-96F6-FEAF532F1B3C}"/>
                </a:ext>
              </a:extLst>
            </p:cNvPr>
            <p:cNvSpPr/>
            <p:nvPr/>
          </p:nvSpPr>
          <p:spPr>
            <a:xfrm rot="13474291">
              <a:off x="3843608" y="3011092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4" name="Gleichschenkliges Dreieck 133">
              <a:extLst>
                <a:ext uri="{FF2B5EF4-FFF2-40B4-BE49-F238E27FC236}">
                  <a16:creationId xmlns:a16="http://schemas.microsoft.com/office/drawing/2014/main" id="{E32D85B6-2029-4FC4-B3E9-1EA6572328D6}"/>
                </a:ext>
              </a:extLst>
            </p:cNvPr>
            <p:cNvSpPr/>
            <p:nvPr/>
          </p:nvSpPr>
          <p:spPr>
            <a:xfrm rot="2598774">
              <a:off x="4484890" y="2336603"/>
              <a:ext cx="180000" cy="540000"/>
            </a:xfrm>
            <a:prstGeom prst="triangl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C7A3AD35-8AD2-467F-B4BB-1D0909EC438C}"/>
                </a:ext>
              </a:extLst>
            </p:cNvPr>
            <p:cNvSpPr/>
            <p:nvPr/>
          </p:nvSpPr>
          <p:spPr>
            <a:xfrm>
              <a:off x="3988480" y="2668236"/>
              <a:ext cx="528638" cy="552973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5458A542-120B-43C0-A0C3-64DB1D0F237B}"/>
                </a:ext>
              </a:extLst>
            </p:cNvPr>
            <p:cNvSpPr txBox="1"/>
            <p:nvPr/>
          </p:nvSpPr>
          <p:spPr>
            <a:xfrm>
              <a:off x="2452800" y="1179461"/>
              <a:ext cx="3554299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N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37" name="Textfeld 136">
              <a:extLst>
                <a:ext uri="{FF2B5EF4-FFF2-40B4-BE49-F238E27FC236}">
                  <a16:creationId xmlns:a16="http://schemas.microsoft.com/office/drawing/2014/main" id="{23A5306D-8ECB-4335-B95F-2FA04BD22F11}"/>
                </a:ext>
              </a:extLst>
            </p:cNvPr>
            <p:cNvSpPr txBox="1"/>
            <p:nvPr/>
          </p:nvSpPr>
          <p:spPr>
            <a:xfrm>
              <a:off x="2473700" y="3891191"/>
              <a:ext cx="3554299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S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311E78B5-75F5-49B8-8520-F05BFFB7B640}"/>
                </a:ext>
              </a:extLst>
            </p:cNvPr>
            <p:cNvSpPr txBox="1"/>
            <p:nvPr/>
          </p:nvSpPr>
          <p:spPr>
            <a:xfrm>
              <a:off x="5301762" y="2448646"/>
              <a:ext cx="680707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E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1726D1C8-C7F6-4451-ADAD-3D5C248B639F}"/>
                </a:ext>
              </a:extLst>
            </p:cNvPr>
            <p:cNvSpPr txBox="1"/>
            <p:nvPr/>
          </p:nvSpPr>
          <p:spPr>
            <a:xfrm>
              <a:off x="2557180" y="2494683"/>
              <a:ext cx="680707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pPr algn="ctr"/>
              <a:r>
                <a:rPr lang="de-DE" sz="540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Copperplate Gothic Bold" panose="020E0705020206020404" pitchFamily="34" charset="0"/>
                </a:rPr>
                <a:t>W</a:t>
              </a:r>
              <a:endParaRPr lang="de-DE" sz="32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Copperplate Gothic Bold" panose="020E0705020206020404" pitchFamily="34" charset="0"/>
              </a:endParaRPr>
            </a:p>
          </p:txBody>
        </p:sp>
        <p:sp>
          <p:nvSpPr>
            <p:cNvPr id="140" name="Pfeil: eingekerbt nach rechts 139">
              <a:extLst>
                <a:ext uri="{FF2B5EF4-FFF2-40B4-BE49-F238E27FC236}">
                  <a16:creationId xmlns:a16="http://schemas.microsoft.com/office/drawing/2014/main" id="{7A320E4D-7799-444A-BD75-8A748618B768}"/>
                </a:ext>
              </a:extLst>
            </p:cNvPr>
            <p:cNvSpPr/>
            <p:nvPr/>
          </p:nvSpPr>
          <p:spPr>
            <a:xfrm rot="10800000">
              <a:off x="3646458" y="2635702"/>
              <a:ext cx="1208785" cy="611302"/>
            </a:xfrm>
            <a:prstGeom prst="notched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8290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hteck 120">
            <a:extLst>
              <a:ext uri="{FF2B5EF4-FFF2-40B4-BE49-F238E27FC236}">
                <a16:creationId xmlns:a16="http://schemas.microsoft.com/office/drawing/2014/main" id="{D2E87639-F9B8-47B3-B745-00DACEBAB317}"/>
              </a:ext>
            </a:extLst>
          </p:cNvPr>
          <p:cNvSpPr/>
          <p:nvPr/>
        </p:nvSpPr>
        <p:spPr>
          <a:xfrm>
            <a:off x="5839671" y="2868172"/>
            <a:ext cx="3642467" cy="250028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342900" h="8763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7D58451-5611-4F9B-AABD-B08C074FFBD1}"/>
              </a:ext>
            </a:extLst>
          </p:cNvPr>
          <p:cNvGrpSpPr/>
          <p:nvPr/>
        </p:nvGrpSpPr>
        <p:grpSpPr>
          <a:xfrm>
            <a:off x="285750" y="342898"/>
            <a:ext cx="3952875" cy="1581151"/>
            <a:chOff x="3686175" y="866773"/>
            <a:chExt cx="3952875" cy="1581151"/>
          </a:xfrm>
        </p:grpSpPr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4A070E5E-7AE8-4AC8-AB74-4588E6FFCC41}"/>
                </a:ext>
              </a:extLst>
            </p:cNvPr>
            <p:cNvSpPr/>
            <p:nvPr/>
          </p:nvSpPr>
          <p:spPr>
            <a:xfrm>
              <a:off x="3686175" y="866773"/>
              <a:ext cx="3952875" cy="1581151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42900" h="8763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A0E8385D-91FC-4B8B-A18F-8E8B92EFD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5" t="59167" r="33739" b="27222"/>
            <a:stretch/>
          </p:blipFill>
          <p:spPr>
            <a:xfrm>
              <a:off x="4005262" y="1190623"/>
              <a:ext cx="3314700" cy="933450"/>
            </a:xfrm>
            <a:prstGeom prst="rect">
              <a:avLst/>
            </a:prstGeom>
            <a:effectLst>
              <a:innerShdw blurRad="63500" dist="50800" dir="108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prst="slope"/>
            </a:sp3d>
          </p:spPr>
        </p:pic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F47D927-24C2-4AD3-8E5A-72AFA67306D5}"/>
              </a:ext>
            </a:extLst>
          </p:cNvPr>
          <p:cNvGrpSpPr/>
          <p:nvPr/>
        </p:nvGrpSpPr>
        <p:grpSpPr>
          <a:xfrm>
            <a:off x="285750" y="2093449"/>
            <a:ext cx="4268340" cy="2109790"/>
            <a:chOff x="2771776" y="3529010"/>
            <a:chExt cx="4000499" cy="2109790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B502EFD7-724F-4AF8-9324-37EA98FBDF3C}"/>
                </a:ext>
              </a:extLst>
            </p:cNvPr>
            <p:cNvGrpSpPr/>
            <p:nvPr/>
          </p:nvGrpSpPr>
          <p:grpSpPr>
            <a:xfrm>
              <a:off x="2771776" y="3529010"/>
              <a:ext cx="4000499" cy="2109790"/>
              <a:chOff x="2771776" y="3529010"/>
              <a:chExt cx="4000499" cy="2109790"/>
            </a:xfrm>
          </p:grpSpPr>
          <p:sp>
            <p:nvSpPr>
              <p:cNvPr id="146" name="Rechteck 145">
                <a:extLst>
                  <a:ext uri="{FF2B5EF4-FFF2-40B4-BE49-F238E27FC236}">
                    <a16:creationId xmlns:a16="http://schemas.microsoft.com/office/drawing/2014/main" id="{3592FAF0-E35C-48E3-AFEF-1E8E85A1CA01}"/>
                  </a:ext>
                </a:extLst>
              </p:cNvPr>
              <p:cNvSpPr/>
              <p:nvPr/>
            </p:nvSpPr>
            <p:spPr>
              <a:xfrm>
                <a:off x="2771776" y="3529010"/>
                <a:ext cx="4000499" cy="2109790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42900" h="8763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49F40B93-8A4B-4CEB-B991-7420DB613260}"/>
                  </a:ext>
                </a:extLst>
              </p:cNvPr>
              <p:cNvSpPr/>
              <p:nvPr/>
            </p:nvSpPr>
            <p:spPr>
              <a:xfrm>
                <a:off x="3083718" y="3850480"/>
                <a:ext cx="3367087" cy="1466850"/>
              </a:xfrm>
              <a:prstGeom prst="rect">
                <a:avLst/>
              </a:prstGeom>
              <a:gradFill>
                <a:gsLst>
                  <a:gs pos="0">
                    <a:srgbClr val="000000">
                      <a:alpha val="7843"/>
                    </a:srgbClr>
                  </a:gs>
                  <a:gs pos="62000">
                    <a:srgbClr val="FFFFFF">
                      <a:alpha val="1019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84" name="Grafik 183">
                <a:extLst>
                  <a:ext uri="{FF2B5EF4-FFF2-40B4-BE49-F238E27FC236}">
                    <a16:creationId xmlns:a16="http://schemas.microsoft.com/office/drawing/2014/main" id="{0A16CD7A-7A03-4999-82B8-DF0A94F989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5" t="12500" r="33544" b="66111"/>
              <a:stretch/>
            </p:blipFill>
            <p:spPr>
              <a:xfrm>
                <a:off x="3083717" y="3850480"/>
                <a:ext cx="3367087" cy="1466850"/>
              </a:xfrm>
              <a:prstGeom prst="rect">
                <a:avLst/>
              </a:prstGeom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</p:pic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5D6C2E72-CF40-4B57-8C31-6EE7FC08A4DA}"/>
                  </a:ext>
                </a:extLst>
              </p:cNvPr>
              <p:cNvSpPr/>
              <p:nvPr/>
            </p:nvSpPr>
            <p:spPr>
              <a:xfrm rot="16200000">
                <a:off x="4033836" y="2903254"/>
                <a:ext cx="1466850" cy="3367087"/>
              </a:xfrm>
              <a:prstGeom prst="rect">
                <a:avLst/>
              </a:prstGeom>
              <a:gradFill>
                <a:gsLst>
                  <a:gs pos="0">
                    <a:srgbClr val="000000">
                      <a:alpha val="58039"/>
                    </a:srgbClr>
                  </a:gs>
                  <a:gs pos="12000">
                    <a:srgbClr val="FFFFFF">
                      <a:alpha val="0"/>
                    </a:srgbClr>
                  </a:gs>
                  <a:gs pos="49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1" name="Rechteck: abgerundete Ecken 230">
                <a:extLst>
                  <a:ext uri="{FF2B5EF4-FFF2-40B4-BE49-F238E27FC236}">
                    <a16:creationId xmlns:a16="http://schemas.microsoft.com/office/drawing/2014/main" id="{833C3F5D-A2B2-4D87-B4FC-195B072EFBDF}"/>
                  </a:ext>
                </a:extLst>
              </p:cNvPr>
              <p:cNvSpPr/>
              <p:nvPr/>
            </p:nvSpPr>
            <p:spPr>
              <a:xfrm>
                <a:off x="5624490" y="4378615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D07C00"/>
                  </a:gs>
                  <a:gs pos="50000">
                    <a:srgbClr val="FE9700">
                      <a:alpha val="54000"/>
                    </a:srgbClr>
                  </a:gs>
                  <a:gs pos="100000">
                    <a:srgbClr val="FFAA2D">
                      <a:alpha val="42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2" name="Rechteck: abgerundete Ecken 231">
                <a:extLst>
                  <a:ext uri="{FF2B5EF4-FFF2-40B4-BE49-F238E27FC236}">
                    <a16:creationId xmlns:a16="http://schemas.microsoft.com/office/drawing/2014/main" id="{A484F47C-F352-46DF-8B54-8D3879C3A028}"/>
                  </a:ext>
                </a:extLst>
              </p:cNvPr>
              <p:cNvSpPr/>
              <p:nvPr/>
            </p:nvSpPr>
            <p:spPr>
              <a:xfrm>
                <a:off x="4838937" y="4152742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3" name="Rechteck: abgerundete Ecken 232">
                <a:extLst>
                  <a:ext uri="{FF2B5EF4-FFF2-40B4-BE49-F238E27FC236}">
                    <a16:creationId xmlns:a16="http://schemas.microsoft.com/office/drawing/2014/main" id="{3D8E1A17-C0B7-48F9-9FC8-299F23EB09AB}"/>
                  </a:ext>
                </a:extLst>
              </p:cNvPr>
              <p:cNvSpPr/>
              <p:nvPr/>
            </p:nvSpPr>
            <p:spPr>
              <a:xfrm>
                <a:off x="3194156" y="4381671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4" name="Rechteck: abgerundete Ecken 233">
                <a:extLst>
                  <a:ext uri="{FF2B5EF4-FFF2-40B4-BE49-F238E27FC236}">
                    <a16:creationId xmlns:a16="http://schemas.microsoft.com/office/drawing/2014/main" id="{2FD057A7-511A-42D1-93C8-E81D41B4A610}"/>
                  </a:ext>
                </a:extLst>
              </p:cNvPr>
              <p:cNvSpPr/>
              <p:nvPr/>
            </p:nvSpPr>
            <p:spPr>
              <a:xfrm>
                <a:off x="4415792" y="4151443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5" name="Rechteck: abgerundete Ecken 234">
                <a:extLst>
                  <a:ext uri="{FF2B5EF4-FFF2-40B4-BE49-F238E27FC236}">
                    <a16:creationId xmlns:a16="http://schemas.microsoft.com/office/drawing/2014/main" id="{5091CBB3-4EF7-4261-8F1B-865F5C24701B}"/>
                  </a:ext>
                </a:extLst>
              </p:cNvPr>
              <p:cNvSpPr/>
              <p:nvPr/>
            </p:nvSpPr>
            <p:spPr>
              <a:xfrm>
                <a:off x="4841284" y="4627501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6" name="Rechteck: abgerundete Ecken 235">
                <a:extLst>
                  <a:ext uri="{FF2B5EF4-FFF2-40B4-BE49-F238E27FC236}">
                    <a16:creationId xmlns:a16="http://schemas.microsoft.com/office/drawing/2014/main" id="{87EB81D6-E076-4DC5-9D3C-EF9B5302B65E}"/>
                  </a:ext>
                </a:extLst>
              </p:cNvPr>
              <p:cNvSpPr/>
              <p:nvPr/>
            </p:nvSpPr>
            <p:spPr>
              <a:xfrm>
                <a:off x="4410699" y="4627501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8" name="Rechteck: abgerundete Ecken 237">
                <a:extLst>
                  <a:ext uri="{FF2B5EF4-FFF2-40B4-BE49-F238E27FC236}">
                    <a16:creationId xmlns:a16="http://schemas.microsoft.com/office/drawing/2014/main" id="{4A35E316-8C87-4A54-977F-85C6441311E3}"/>
                  </a:ext>
                </a:extLst>
              </p:cNvPr>
              <p:cNvSpPr/>
              <p:nvPr/>
            </p:nvSpPr>
            <p:spPr>
              <a:xfrm>
                <a:off x="4422463" y="4864828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39" name="Rechteck: abgerundete Ecken 238">
                <a:extLst>
                  <a:ext uri="{FF2B5EF4-FFF2-40B4-BE49-F238E27FC236}">
                    <a16:creationId xmlns:a16="http://schemas.microsoft.com/office/drawing/2014/main" id="{98E51A2D-D266-44FA-95F0-7809DC2BCB85}"/>
                  </a:ext>
                </a:extLst>
              </p:cNvPr>
              <p:cNvSpPr/>
              <p:nvPr/>
            </p:nvSpPr>
            <p:spPr>
              <a:xfrm>
                <a:off x="4845288" y="4864828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0" name="Rechteck: abgerundete Ecken 239">
                <a:extLst>
                  <a:ext uri="{FF2B5EF4-FFF2-40B4-BE49-F238E27FC236}">
                    <a16:creationId xmlns:a16="http://schemas.microsoft.com/office/drawing/2014/main" id="{F8E46C37-4902-45BC-ACCC-C9C18B6FF559}"/>
                  </a:ext>
                </a:extLst>
              </p:cNvPr>
              <p:cNvSpPr/>
              <p:nvPr/>
            </p:nvSpPr>
            <p:spPr>
              <a:xfrm>
                <a:off x="4845288" y="5087631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1" name="Rechteck: abgerundete Ecken 240">
                <a:extLst>
                  <a:ext uri="{FF2B5EF4-FFF2-40B4-BE49-F238E27FC236}">
                    <a16:creationId xmlns:a16="http://schemas.microsoft.com/office/drawing/2014/main" id="{D9D2C344-EBF9-4928-9338-4B4A9622E6B7}"/>
                  </a:ext>
                </a:extLst>
              </p:cNvPr>
              <p:cNvSpPr/>
              <p:nvPr/>
            </p:nvSpPr>
            <p:spPr>
              <a:xfrm>
                <a:off x="5642729" y="5102419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4" name="Rechteck: abgerundete Ecken 243">
                <a:extLst>
                  <a:ext uri="{FF2B5EF4-FFF2-40B4-BE49-F238E27FC236}">
                    <a16:creationId xmlns:a16="http://schemas.microsoft.com/office/drawing/2014/main" id="{45789F78-05FA-4BA7-90C3-8370F2537F9F}"/>
                  </a:ext>
                </a:extLst>
              </p:cNvPr>
              <p:cNvSpPr/>
              <p:nvPr/>
            </p:nvSpPr>
            <p:spPr>
              <a:xfrm>
                <a:off x="3628432" y="4156844"/>
                <a:ext cx="280988" cy="146889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5" name="Rechteck: abgerundete Ecken 244">
                <a:extLst>
                  <a:ext uri="{FF2B5EF4-FFF2-40B4-BE49-F238E27FC236}">
                    <a16:creationId xmlns:a16="http://schemas.microsoft.com/office/drawing/2014/main" id="{686D8B97-24ED-4F83-AEB0-ED737F28CAA2}"/>
                  </a:ext>
                </a:extLst>
              </p:cNvPr>
              <p:cNvSpPr/>
              <p:nvPr/>
            </p:nvSpPr>
            <p:spPr>
              <a:xfrm>
                <a:off x="3621289" y="3925931"/>
                <a:ext cx="288131" cy="146889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6" name="Rechteck: abgerundete Ecken 245">
                <a:extLst>
                  <a:ext uri="{FF2B5EF4-FFF2-40B4-BE49-F238E27FC236}">
                    <a16:creationId xmlns:a16="http://schemas.microsoft.com/office/drawing/2014/main" id="{EFDDBB5E-C240-434D-8F87-F3E524457B99}"/>
                  </a:ext>
                </a:extLst>
              </p:cNvPr>
              <p:cNvSpPr/>
              <p:nvPr/>
            </p:nvSpPr>
            <p:spPr>
              <a:xfrm>
                <a:off x="3204571" y="4159227"/>
                <a:ext cx="280988" cy="146889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7" name="Rechteck: abgerundete Ecken 246">
                <a:extLst>
                  <a:ext uri="{FF2B5EF4-FFF2-40B4-BE49-F238E27FC236}">
                    <a16:creationId xmlns:a16="http://schemas.microsoft.com/office/drawing/2014/main" id="{B0E30F3F-077A-42DF-AD2B-7F2D2C3F6C25}"/>
                  </a:ext>
                </a:extLst>
              </p:cNvPr>
              <p:cNvSpPr/>
              <p:nvPr/>
            </p:nvSpPr>
            <p:spPr>
              <a:xfrm>
                <a:off x="3627688" y="4627946"/>
                <a:ext cx="280988" cy="146889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8" name="Rechteck: abgerundete Ecken 247">
                <a:extLst>
                  <a:ext uri="{FF2B5EF4-FFF2-40B4-BE49-F238E27FC236}">
                    <a16:creationId xmlns:a16="http://schemas.microsoft.com/office/drawing/2014/main" id="{F5E28B8A-7225-48A1-B07E-4CA95951EC49}"/>
                  </a:ext>
                </a:extLst>
              </p:cNvPr>
              <p:cNvSpPr/>
              <p:nvPr/>
            </p:nvSpPr>
            <p:spPr>
              <a:xfrm>
                <a:off x="3203826" y="4629965"/>
                <a:ext cx="280988" cy="146889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49" name="Rechteck: abgerundete Ecken 248">
                <a:extLst>
                  <a:ext uri="{FF2B5EF4-FFF2-40B4-BE49-F238E27FC236}">
                    <a16:creationId xmlns:a16="http://schemas.microsoft.com/office/drawing/2014/main" id="{72814148-24F3-40F5-A2A3-B374738A0A04}"/>
                  </a:ext>
                </a:extLst>
              </p:cNvPr>
              <p:cNvSpPr/>
              <p:nvPr/>
            </p:nvSpPr>
            <p:spPr>
              <a:xfrm>
                <a:off x="4415792" y="4376430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D07C00"/>
                  </a:gs>
                  <a:gs pos="50000">
                    <a:srgbClr val="FE9700">
                      <a:alpha val="54000"/>
                    </a:srgbClr>
                  </a:gs>
                  <a:gs pos="100000">
                    <a:srgbClr val="FFAA2D">
                      <a:alpha val="42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51" name="Rechteck: abgerundete Ecken 250">
                <a:extLst>
                  <a:ext uri="{FF2B5EF4-FFF2-40B4-BE49-F238E27FC236}">
                    <a16:creationId xmlns:a16="http://schemas.microsoft.com/office/drawing/2014/main" id="{4F2E5E57-411D-415A-8504-210E71884D1E}"/>
                  </a:ext>
                </a:extLst>
              </p:cNvPr>
              <p:cNvSpPr/>
              <p:nvPr/>
            </p:nvSpPr>
            <p:spPr>
              <a:xfrm>
                <a:off x="3175726" y="4864828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66" name="Rechteck: abgerundete Ecken 265">
                <a:extLst>
                  <a:ext uri="{FF2B5EF4-FFF2-40B4-BE49-F238E27FC236}">
                    <a16:creationId xmlns:a16="http://schemas.microsoft.com/office/drawing/2014/main" id="{AAE6D8C9-EE70-49B4-870B-6870C7720E50}"/>
                  </a:ext>
                </a:extLst>
              </p:cNvPr>
              <p:cNvSpPr/>
              <p:nvPr/>
            </p:nvSpPr>
            <p:spPr>
              <a:xfrm>
                <a:off x="3196682" y="5104847"/>
                <a:ext cx="288131" cy="146889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67" name="Rechteck: abgerundete Ecken 266">
                <a:extLst>
                  <a:ext uri="{FF2B5EF4-FFF2-40B4-BE49-F238E27FC236}">
                    <a16:creationId xmlns:a16="http://schemas.microsoft.com/office/drawing/2014/main" id="{3E09438A-9819-4913-AD8A-54534F258740}"/>
                  </a:ext>
                </a:extLst>
              </p:cNvPr>
              <p:cNvSpPr/>
              <p:nvPr/>
            </p:nvSpPr>
            <p:spPr>
              <a:xfrm>
                <a:off x="5624490" y="3919170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1" name="Rechteck: abgerundete Ecken 270">
                <a:extLst>
                  <a:ext uri="{FF2B5EF4-FFF2-40B4-BE49-F238E27FC236}">
                    <a16:creationId xmlns:a16="http://schemas.microsoft.com/office/drawing/2014/main" id="{38044FC1-1007-4647-B59C-1B5CADDB66E7}"/>
                  </a:ext>
                </a:extLst>
              </p:cNvPr>
              <p:cNvSpPr/>
              <p:nvPr/>
            </p:nvSpPr>
            <p:spPr>
              <a:xfrm>
                <a:off x="6046767" y="3925048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2" name="Rechteck: abgerundete Ecken 271">
                <a:extLst>
                  <a:ext uri="{FF2B5EF4-FFF2-40B4-BE49-F238E27FC236}">
                    <a16:creationId xmlns:a16="http://schemas.microsoft.com/office/drawing/2014/main" id="{614159D6-BE42-4F20-8B61-18FA1C2C0A2C}"/>
                  </a:ext>
                </a:extLst>
              </p:cNvPr>
              <p:cNvSpPr/>
              <p:nvPr/>
            </p:nvSpPr>
            <p:spPr>
              <a:xfrm>
                <a:off x="5622430" y="4153970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3" name="Rechteck: abgerundete Ecken 272">
                <a:extLst>
                  <a:ext uri="{FF2B5EF4-FFF2-40B4-BE49-F238E27FC236}">
                    <a16:creationId xmlns:a16="http://schemas.microsoft.com/office/drawing/2014/main" id="{E6D3D9E0-15FE-42C7-BB46-578774D293BB}"/>
                  </a:ext>
                </a:extLst>
              </p:cNvPr>
              <p:cNvSpPr/>
              <p:nvPr/>
            </p:nvSpPr>
            <p:spPr>
              <a:xfrm>
                <a:off x="6047922" y="4630028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4" name="Rechteck: abgerundete Ecken 273">
                <a:extLst>
                  <a:ext uri="{FF2B5EF4-FFF2-40B4-BE49-F238E27FC236}">
                    <a16:creationId xmlns:a16="http://schemas.microsoft.com/office/drawing/2014/main" id="{61492F93-0916-4135-8EE1-174243655BD8}"/>
                  </a:ext>
                </a:extLst>
              </p:cNvPr>
              <p:cNvSpPr/>
              <p:nvPr/>
            </p:nvSpPr>
            <p:spPr>
              <a:xfrm>
                <a:off x="5617337" y="4630028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77" name="Rechteck: abgerundete Ecken 276">
                <a:extLst>
                  <a:ext uri="{FF2B5EF4-FFF2-40B4-BE49-F238E27FC236}">
                    <a16:creationId xmlns:a16="http://schemas.microsoft.com/office/drawing/2014/main" id="{251CE445-1719-4449-8FFF-0FB33CBCE1EE}"/>
                  </a:ext>
                </a:extLst>
              </p:cNvPr>
              <p:cNvSpPr/>
              <p:nvPr/>
            </p:nvSpPr>
            <p:spPr>
              <a:xfrm>
                <a:off x="6051926" y="4867355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1" name="Rechteck: abgerundete Ecken 280">
                <a:extLst>
                  <a:ext uri="{FF2B5EF4-FFF2-40B4-BE49-F238E27FC236}">
                    <a16:creationId xmlns:a16="http://schemas.microsoft.com/office/drawing/2014/main" id="{DAEBBD54-BF48-41DC-8CD7-70B7A67589B2}"/>
                  </a:ext>
                </a:extLst>
              </p:cNvPr>
              <p:cNvSpPr/>
              <p:nvPr/>
            </p:nvSpPr>
            <p:spPr>
              <a:xfrm>
                <a:off x="4417851" y="5079779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  <a:alpha val="50000"/>
                    </a:srgbClr>
                  </a:gs>
                  <a:gs pos="100000">
                    <a:srgbClr val="FF0000">
                      <a:shade val="100000"/>
                      <a:satMod val="115000"/>
                      <a:alpha val="26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2" name="Rechteck: abgerundete Ecken 281">
                <a:extLst>
                  <a:ext uri="{FF2B5EF4-FFF2-40B4-BE49-F238E27FC236}">
                    <a16:creationId xmlns:a16="http://schemas.microsoft.com/office/drawing/2014/main" id="{57DEB49F-7E96-42D2-BB58-793DC7AC7492}"/>
                  </a:ext>
                </a:extLst>
              </p:cNvPr>
              <p:cNvSpPr/>
              <p:nvPr/>
            </p:nvSpPr>
            <p:spPr>
              <a:xfrm>
                <a:off x="4845287" y="3910776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4" name="Rechteck: abgerundete Ecken 283">
                <a:extLst>
                  <a:ext uri="{FF2B5EF4-FFF2-40B4-BE49-F238E27FC236}">
                    <a16:creationId xmlns:a16="http://schemas.microsoft.com/office/drawing/2014/main" id="{104B66FA-C6B6-4143-8BFB-A246A816A1D4}"/>
                  </a:ext>
                </a:extLst>
              </p:cNvPr>
              <p:cNvSpPr/>
              <p:nvPr/>
            </p:nvSpPr>
            <p:spPr>
              <a:xfrm>
                <a:off x="6067446" y="5098371"/>
                <a:ext cx="309087" cy="161578"/>
              </a:xfrm>
              <a:prstGeom prst="roundRect">
                <a:avLst/>
              </a:prstGeom>
              <a:gradFill>
                <a:gsLst>
                  <a:gs pos="0">
                    <a:srgbClr val="00AC00">
                      <a:alpha val="66000"/>
                    </a:srgbClr>
                  </a:gs>
                  <a:gs pos="50000">
                    <a:srgbClr val="00D200">
                      <a:alpha val="57000"/>
                    </a:srgbClr>
                  </a:gs>
                  <a:gs pos="100000">
                    <a:srgbClr val="00EA00">
                      <a:alpha val="66000"/>
                    </a:srgbClr>
                  </a:gs>
                </a:gsLst>
                <a:lin ang="2700000" scaled="1"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6" name="Rechteck: abgerundete Ecken 285">
                <a:extLst>
                  <a:ext uri="{FF2B5EF4-FFF2-40B4-BE49-F238E27FC236}">
                    <a16:creationId xmlns:a16="http://schemas.microsoft.com/office/drawing/2014/main" id="{CC828321-8484-496E-ABB8-518976E1A81E}"/>
                  </a:ext>
                </a:extLst>
              </p:cNvPr>
              <p:cNvSpPr/>
              <p:nvPr/>
            </p:nvSpPr>
            <p:spPr>
              <a:xfrm>
                <a:off x="4845287" y="4390069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7" name="Rechteck: abgerundete Ecken 286">
                <a:extLst>
                  <a:ext uri="{FF2B5EF4-FFF2-40B4-BE49-F238E27FC236}">
                    <a16:creationId xmlns:a16="http://schemas.microsoft.com/office/drawing/2014/main" id="{5B23C489-7C43-480E-B889-266457E5AB2C}"/>
                  </a:ext>
                </a:extLst>
              </p:cNvPr>
              <p:cNvSpPr/>
              <p:nvPr/>
            </p:nvSpPr>
            <p:spPr>
              <a:xfrm>
                <a:off x="6051925" y="4385490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8" name="Rechteck: abgerundete Ecken 287">
                <a:extLst>
                  <a:ext uri="{FF2B5EF4-FFF2-40B4-BE49-F238E27FC236}">
                    <a16:creationId xmlns:a16="http://schemas.microsoft.com/office/drawing/2014/main" id="{209BC40F-F37D-44AE-85FF-BBDA06CE6B61}"/>
                  </a:ext>
                </a:extLst>
              </p:cNvPr>
              <p:cNvSpPr/>
              <p:nvPr/>
            </p:nvSpPr>
            <p:spPr>
              <a:xfrm>
                <a:off x="3618761" y="5098371"/>
                <a:ext cx="309087" cy="161578"/>
              </a:xfrm>
              <a:prstGeom prst="roundRect">
                <a:avLst/>
              </a:prstGeom>
              <a:gradFill flip="none" rotWithShape="1">
                <a:gsLst>
                  <a:gs pos="0">
                    <a:srgbClr val="1D1D1D">
                      <a:alpha val="37000"/>
                    </a:srgbClr>
                  </a:gs>
                  <a:gs pos="50000">
                    <a:srgbClr val="686868">
                      <a:alpha val="56000"/>
                    </a:srgbClr>
                  </a:gs>
                  <a:gs pos="100000">
                    <a:srgbClr val="757575">
                      <a:alpha val="43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90" name="Rechteck: abgerundete Ecken 289">
              <a:extLst>
                <a:ext uri="{FF2B5EF4-FFF2-40B4-BE49-F238E27FC236}">
                  <a16:creationId xmlns:a16="http://schemas.microsoft.com/office/drawing/2014/main" id="{25B68F84-873F-4F2B-B071-9629F99131A9}"/>
                </a:ext>
              </a:extLst>
            </p:cNvPr>
            <p:cNvSpPr/>
            <p:nvPr/>
          </p:nvSpPr>
          <p:spPr>
            <a:xfrm>
              <a:off x="5624490" y="4864828"/>
              <a:ext cx="309087" cy="161578"/>
            </a:xfrm>
            <a:prstGeom prst="roundRect">
              <a:avLst/>
            </a:prstGeom>
            <a:gradFill flip="none" rotWithShape="1">
              <a:gsLst>
                <a:gs pos="0">
                  <a:srgbClr val="D07C00"/>
                </a:gs>
                <a:gs pos="50000">
                  <a:srgbClr val="FE9700">
                    <a:alpha val="54000"/>
                  </a:srgbClr>
                </a:gs>
                <a:gs pos="100000">
                  <a:srgbClr val="FFAA2D">
                    <a:alpha val="42000"/>
                  </a:srgbClr>
                </a:gs>
              </a:gsLst>
              <a:lin ang="27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1" name="Rechteck: abgerundete Ecken 290">
              <a:extLst>
                <a:ext uri="{FF2B5EF4-FFF2-40B4-BE49-F238E27FC236}">
                  <a16:creationId xmlns:a16="http://schemas.microsoft.com/office/drawing/2014/main" id="{00F88638-1023-4BC0-885C-32321E0DB3F0}"/>
                </a:ext>
              </a:extLst>
            </p:cNvPr>
            <p:cNvSpPr/>
            <p:nvPr/>
          </p:nvSpPr>
          <p:spPr>
            <a:xfrm>
              <a:off x="3627334" y="4858801"/>
              <a:ext cx="309087" cy="161578"/>
            </a:xfrm>
            <a:prstGeom prst="roundRect">
              <a:avLst/>
            </a:prstGeom>
            <a:gradFill flip="none" rotWithShape="1">
              <a:gsLst>
                <a:gs pos="0">
                  <a:srgbClr val="D07C00"/>
                </a:gs>
                <a:gs pos="50000">
                  <a:srgbClr val="FE9700">
                    <a:alpha val="54000"/>
                  </a:srgbClr>
                </a:gs>
                <a:gs pos="100000">
                  <a:srgbClr val="FFAA2D">
                    <a:alpha val="42000"/>
                  </a:srgbClr>
                </a:gs>
              </a:gsLst>
              <a:lin ang="27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92" name="Rechteck: abgerundete Ecken 291">
              <a:extLst>
                <a:ext uri="{FF2B5EF4-FFF2-40B4-BE49-F238E27FC236}">
                  <a16:creationId xmlns:a16="http://schemas.microsoft.com/office/drawing/2014/main" id="{25DE0628-CCD0-4B7D-91C7-9C2B4373CA4F}"/>
                </a:ext>
              </a:extLst>
            </p:cNvPr>
            <p:cNvSpPr/>
            <p:nvPr/>
          </p:nvSpPr>
          <p:spPr>
            <a:xfrm>
              <a:off x="4417851" y="3918586"/>
              <a:ext cx="309087" cy="161578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  <a:alpha val="50000"/>
                  </a:srgbClr>
                </a:gs>
                <a:gs pos="100000">
                  <a:srgbClr val="FF0000">
                    <a:shade val="100000"/>
                    <a:satMod val="115000"/>
                    <a:alpha val="26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94" name="Rechteck: abgerundete Ecken 293">
            <a:extLst>
              <a:ext uri="{FF2B5EF4-FFF2-40B4-BE49-F238E27FC236}">
                <a16:creationId xmlns:a16="http://schemas.microsoft.com/office/drawing/2014/main" id="{DE1D08E7-8A3E-4B02-9139-B3B853AF4FC4}"/>
              </a:ext>
            </a:extLst>
          </p:cNvPr>
          <p:cNvSpPr/>
          <p:nvPr/>
        </p:nvSpPr>
        <p:spPr>
          <a:xfrm>
            <a:off x="719282" y="2475215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1D1D1D">
                  <a:alpha val="37000"/>
                </a:srgbClr>
              </a:gs>
              <a:gs pos="50000">
                <a:srgbClr val="686868">
                  <a:alpha val="56000"/>
                </a:srgbClr>
              </a:gs>
              <a:gs pos="100000">
                <a:srgbClr val="757575">
                  <a:alpha val="43000"/>
                </a:srgb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5" name="Rechteck: abgerundete Ecken 294">
            <a:extLst>
              <a:ext uri="{FF2B5EF4-FFF2-40B4-BE49-F238E27FC236}">
                <a16:creationId xmlns:a16="http://schemas.microsoft.com/office/drawing/2014/main" id="{33851BCC-7A00-44AD-B3EB-F064CD167915}"/>
              </a:ext>
            </a:extLst>
          </p:cNvPr>
          <p:cNvSpPr/>
          <p:nvPr/>
        </p:nvSpPr>
        <p:spPr>
          <a:xfrm>
            <a:off x="1141662" y="2964618"/>
            <a:ext cx="280988" cy="146889"/>
          </a:xfrm>
          <a:prstGeom prst="roundRect">
            <a:avLst/>
          </a:prstGeom>
          <a:gradFill flip="none" rotWithShape="1">
            <a:gsLst>
              <a:gs pos="0">
                <a:srgbClr val="1D1D1D">
                  <a:alpha val="37000"/>
                </a:srgbClr>
              </a:gs>
              <a:gs pos="50000">
                <a:srgbClr val="686868">
                  <a:alpha val="56000"/>
                </a:srgbClr>
              </a:gs>
              <a:gs pos="100000">
                <a:srgbClr val="757575">
                  <a:alpha val="43000"/>
                </a:srgb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BBD0E6F-E18C-4716-ABA9-BFFD2B1A9BEC}"/>
              </a:ext>
            </a:extLst>
          </p:cNvPr>
          <p:cNvGrpSpPr/>
          <p:nvPr/>
        </p:nvGrpSpPr>
        <p:grpSpPr>
          <a:xfrm>
            <a:off x="683419" y="46323"/>
            <a:ext cx="3762374" cy="2443164"/>
            <a:chOff x="4657726" y="349248"/>
            <a:chExt cx="3762374" cy="2443164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C804EB5-1823-4F10-BB8F-4D2768FA17E1}"/>
                </a:ext>
              </a:extLst>
            </p:cNvPr>
            <p:cNvGrpSpPr/>
            <p:nvPr/>
          </p:nvGrpSpPr>
          <p:grpSpPr>
            <a:xfrm>
              <a:off x="4657726" y="349248"/>
              <a:ext cx="3762374" cy="2443164"/>
              <a:chOff x="5962651" y="3805236"/>
              <a:chExt cx="3762374" cy="2443164"/>
            </a:xfrm>
          </p:grpSpPr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123BC068-B4AB-4818-9A60-E2774CD75D99}"/>
                  </a:ext>
                </a:extLst>
              </p:cNvPr>
              <p:cNvSpPr/>
              <p:nvPr/>
            </p:nvSpPr>
            <p:spPr>
              <a:xfrm>
                <a:off x="5962651" y="3805236"/>
                <a:ext cx="3762374" cy="2443164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342900" h="8763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36A6F3B3-AB6D-4823-8CB7-9E51543299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819" t="73611" r="267"/>
              <a:stretch/>
            </p:blipFill>
            <p:spPr>
              <a:xfrm>
                <a:off x="6279352" y="4124325"/>
                <a:ext cx="3121823" cy="1809750"/>
              </a:xfrm>
              <a:prstGeom prst="rect">
                <a:avLst/>
              </a:prstGeom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</p:pic>
        </p:grp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E1D12E19-7BE4-4AB5-9D38-1B1059468D84}"/>
                </a:ext>
              </a:extLst>
            </p:cNvPr>
            <p:cNvSpPr/>
            <p:nvPr/>
          </p:nvSpPr>
          <p:spPr>
            <a:xfrm rot="1127472">
              <a:off x="6670237" y="1627757"/>
              <a:ext cx="54594" cy="18936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6" name="Rechteck 295">
              <a:extLst>
                <a:ext uri="{FF2B5EF4-FFF2-40B4-BE49-F238E27FC236}">
                  <a16:creationId xmlns:a16="http://schemas.microsoft.com/office/drawing/2014/main" id="{17904D69-2753-46D2-A43B-75AD804A8E47}"/>
                </a:ext>
              </a:extLst>
            </p:cNvPr>
            <p:cNvSpPr/>
            <p:nvPr/>
          </p:nvSpPr>
          <p:spPr>
            <a:xfrm rot="21429067">
              <a:off x="5473659" y="1603049"/>
              <a:ext cx="45719" cy="194325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7" name="Rechteck 296">
              <a:extLst>
                <a:ext uri="{FF2B5EF4-FFF2-40B4-BE49-F238E27FC236}">
                  <a16:creationId xmlns:a16="http://schemas.microsoft.com/office/drawing/2014/main" id="{BE791B9A-7BA4-4B7D-AA47-CEE5A3C46CCC}"/>
                </a:ext>
              </a:extLst>
            </p:cNvPr>
            <p:cNvSpPr/>
            <p:nvPr/>
          </p:nvSpPr>
          <p:spPr>
            <a:xfrm rot="978773">
              <a:off x="6506246" y="1619718"/>
              <a:ext cx="45719" cy="194325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61CC7A54-C4B1-4C96-86D5-689FC3F7FCEE}"/>
                </a:ext>
              </a:extLst>
            </p:cNvPr>
            <p:cNvGrpSpPr/>
            <p:nvPr/>
          </p:nvGrpSpPr>
          <p:grpSpPr>
            <a:xfrm rot="4073905">
              <a:off x="6595826" y="1428620"/>
              <a:ext cx="106038" cy="231644"/>
              <a:chOff x="6501648" y="1396107"/>
              <a:chExt cx="106038" cy="231644"/>
            </a:xfrm>
          </p:grpSpPr>
          <p:sp>
            <p:nvSpPr>
              <p:cNvPr id="52" name="Pfeil: nach rechts 51">
                <a:extLst>
                  <a:ext uri="{FF2B5EF4-FFF2-40B4-BE49-F238E27FC236}">
                    <a16:creationId xmlns:a16="http://schemas.microsoft.com/office/drawing/2014/main" id="{52B5F2EE-BBE3-472A-B7A5-2D1369CF1DE6}"/>
                  </a:ext>
                </a:extLst>
              </p:cNvPr>
              <p:cNvSpPr/>
              <p:nvPr/>
            </p:nvSpPr>
            <p:spPr>
              <a:xfrm rot="14901074">
                <a:off x="6437091" y="1460664"/>
                <a:ext cx="174833" cy="45719"/>
              </a:xfrm>
              <a:prstGeom prst="rightArrow">
                <a:avLst>
                  <a:gd name="adj1" fmla="val 100000"/>
                  <a:gd name="adj2" fmla="val 79090"/>
                </a:avLst>
              </a:prstGeom>
              <a:solidFill>
                <a:srgbClr val="FBFBF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378659C8-7A66-4C08-83E6-E03B89C52BDC}"/>
                  </a:ext>
                </a:extLst>
              </p:cNvPr>
              <p:cNvSpPr/>
              <p:nvPr/>
            </p:nvSpPr>
            <p:spPr>
              <a:xfrm>
                <a:off x="6529105" y="1551554"/>
                <a:ext cx="78581" cy="76197"/>
              </a:xfrm>
              <a:prstGeom prst="ellipse">
                <a:avLst/>
              </a:prstGeom>
              <a:solidFill>
                <a:srgbClr val="2F2F2F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B54834A5-283C-4682-B1CF-B40DE2C5CCC6}"/>
                </a:ext>
              </a:extLst>
            </p:cNvPr>
            <p:cNvGrpSpPr/>
            <p:nvPr/>
          </p:nvGrpSpPr>
          <p:grpSpPr>
            <a:xfrm rot="20001853">
              <a:off x="5391585" y="1410197"/>
              <a:ext cx="106038" cy="231644"/>
              <a:chOff x="5418141" y="1385564"/>
              <a:chExt cx="106038" cy="231644"/>
            </a:xfrm>
          </p:grpSpPr>
          <p:sp>
            <p:nvSpPr>
              <p:cNvPr id="298" name="Pfeil: nach rechts 297">
                <a:extLst>
                  <a:ext uri="{FF2B5EF4-FFF2-40B4-BE49-F238E27FC236}">
                    <a16:creationId xmlns:a16="http://schemas.microsoft.com/office/drawing/2014/main" id="{8E9E00CA-07AA-4C6C-B584-CC7C597A0655}"/>
                  </a:ext>
                </a:extLst>
              </p:cNvPr>
              <p:cNvSpPr/>
              <p:nvPr/>
            </p:nvSpPr>
            <p:spPr>
              <a:xfrm rot="14901074">
                <a:off x="5353584" y="1450121"/>
                <a:ext cx="174833" cy="45719"/>
              </a:xfrm>
              <a:prstGeom prst="rightArrow">
                <a:avLst>
                  <a:gd name="adj1" fmla="val 100000"/>
                  <a:gd name="adj2" fmla="val 79090"/>
                </a:avLst>
              </a:prstGeom>
              <a:solidFill>
                <a:srgbClr val="FBFBF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9" name="Ellipse 298">
                <a:extLst>
                  <a:ext uri="{FF2B5EF4-FFF2-40B4-BE49-F238E27FC236}">
                    <a16:creationId xmlns:a16="http://schemas.microsoft.com/office/drawing/2014/main" id="{86EA93D1-33FD-4C81-922F-B5F9726C7EAE}"/>
                  </a:ext>
                </a:extLst>
              </p:cNvPr>
              <p:cNvSpPr/>
              <p:nvPr/>
            </p:nvSpPr>
            <p:spPr>
              <a:xfrm>
                <a:off x="5445598" y="1541011"/>
                <a:ext cx="78581" cy="76197"/>
              </a:xfrm>
              <a:prstGeom prst="ellipse">
                <a:avLst/>
              </a:prstGeom>
              <a:solidFill>
                <a:srgbClr val="2F2F2F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300" name="Grafik 299">
              <a:extLst>
                <a:ext uri="{FF2B5EF4-FFF2-40B4-BE49-F238E27FC236}">
                  <a16:creationId xmlns:a16="http://schemas.microsoft.com/office/drawing/2014/main" id="{2A94F54B-0F34-4E59-B013-89981EE3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955" b="79084" l="82505" r="84770">
                          <a14:foregroundMark x1="83700" y1="75045" x2="83700" y2="75045"/>
                          <a14:foregroundMark x1="83826" y1="75045" x2="83826" y2="75045"/>
                          <a14:foregroundMark x1="84015" y1="75045" x2="84015" y2="75045"/>
                          <a14:foregroundMark x1="84015" y1="74955" x2="84015" y2="74955"/>
                          <a14:foregroundMark x1="83449" y1="75045" x2="83449" y2="750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57" t="74738" r="14861" b="20263"/>
            <a:stretch/>
          </p:blipFill>
          <p:spPr>
            <a:xfrm rot="10800000">
              <a:off x="5132876" y="804862"/>
              <a:ext cx="281940" cy="342900"/>
            </a:xfrm>
            <a:prstGeom prst="rect">
              <a:avLst/>
            </a:prstGeom>
            <a:effectLst/>
          </p:spPr>
        </p:pic>
        <p:pic>
          <p:nvPicPr>
            <p:cNvPr id="301" name="Grafik 300">
              <a:extLst>
                <a:ext uri="{FF2B5EF4-FFF2-40B4-BE49-F238E27FC236}">
                  <a16:creationId xmlns:a16="http://schemas.microsoft.com/office/drawing/2014/main" id="{62582BBF-E2A1-4873-9A65-A84DC785B1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036" t="74977" r="13406" b="22892"/>
            <a:stretch/>
          </p:blipFill>
          <p:spPr>
            <a:xfrm>
              <a:off x="5197646" y="707568"/>
              <a:ext cx="152400" cy="188802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effectLst>
              <a:softEdge rad="31750"/>
            </a:effectLst>
          </p:spPr>
        </p:pic>
        <p:pic>
          <p:nvPicPr>
            <p:cNvPr id="303" name="Grafik 302">
              <a:extLst>
                <a:ext uri="{FF2B5EF4-FFF2-40B4-BE49-F238E27FC236}">
                  <a16:creationId xmlns:a16="http://schemas.microsoft.com/office/drawing/2014/main" id="{5F62A1B9-58FC-4501-98E8-8B184DD76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61" t="93865" r="1627" b="3288"/>
            <a:stretch/>
          </p:blipFill>
          <p:spPr>
            <a:xfrm>
              <a:off x="6959602" y="2060206"/>
              <a:ext cx="226217" cy="195262"/>
            </a:xfrm>
            <a:prstGeom prst="rect">
              <a:avLst/>
            </a:prstGeom>
            <a:effectLst/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2BA524C-B568-493B-A532-23697AD1265B}"/>
              </a:ext>
            </a:extLst>
          </p:cNvPr>
          <p:cNvGrpSpPr/>
          <p:nvPr/>
        </p:nvGrpSpPr>
        <p:grpSpPr>
          <a:xfrm>
            <a:off x="288032" y="4327800"/>
            <a:ext cx="3891456" cy="2321306"/>
            <a:chOff x="4750894" y="3431794"/>
            <a:chExt cx="3891456" cy="2321306"/>
          </a:xfrm>
        </p:grpSpPr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2E39FDC2-0719-4388-B8DE-3C181E49F90D}"/>
                </a:ext>
              </a:extLst>
            </p:cNvPr>
            <p:cNvSpPr/>
            <p:nvPr/>
          </p:nvSpPr>
          <p:spPr>
            <a:xfrm>
              <a:off x="4750894" y="3431794"/>
              <a:ext cx="3891456" cy="232130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42900" h="8763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4CD5D52B-7E10-4EE4-B102-79B625CBB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95" t="33927" r="33642" b="40963"/>
            <a:stretch/>
          </p:blipFill>
          <p:spPr>
            <a:xfrm>
              <a:off x="5045222" y="3748085"/>
              <a:ext cx="3302800" cy="1721607"/>
            </a:xfrm>
            <a:prstGeom prst="rect">
              <a:avLst/>
            </a:prstGeom>
            <a:effectLst>
              <a:innerShdw dist="4064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</p:pic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67B9DFC-E54D-48BB-9EE0-EFBBAD4A7F66}"/>
                </a:ext>
              </a:extLst>
            </p:cNvPr>
            <p:cNvSpPr/>
            <p:nvPr/>
          </p:nvSpPr>
          <p:spPr>
            <a:xfrm rot="19084723">
              <a:off x="5492370" y="4121672"/>
              <a:ext cx="469722" cy="84720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BBDE63DD-D215-4A3F-B6A8-AB73C6F4535E}"/>
                </a:ext>
              </a:extLst>
            </p:cNvPr>
            <p:cNvSpPr/>
            <p:nvPr/>
          </p:nvSpPr>
          <p:spPr>
            <a:xfrm rot="19084723">
              <a:off x="5486687" y="4132088"/>
              <a:ext cx="383535" cy="84720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C8109AB9-E6B3-4061-A53E-38C9052D22F7}"/>
                </a:ext>
              </a:extLst>
            </p:cNvPr>
            <p:cNvGrpSpPr/>
            <p:nvPr/>
          </p:nvGrpSpPr>
          <p:grpSpPr>
            <a:xfrm rot="15035051">
              <a:off x="5461443" y="4269661"/>
              <a:ext cx="339062" cy="183983"/>
              <a:chOff x="5347237" y="4057354"/>
              <a:chExt cx="339062" cy="183983"/>
            </a:xfrm>
          </p:grpSpPr>
          <p:sp>
            <p:nvSpPr>
              <p:cNvPr id="89" name="Pfeil: nach rechts 88">
                <a:extLst>
                  <a:ext uri="{FF2B5EF4-FFF2-40B4-BE49-F238E27FC236}">
                    <a16:creationId xmlns:a16="http://schemas.microsoft.com/office/drawing/2014/main" id="{EEE60F2A-DF6A-4FB5-B224-AC7D2B4FBD13}"/>
                  </a:ext>
                </a:extLst>
              </p:cNvPr>
              <p:cNvSpPr/>
              <p:nvPr/>
            </p:nvSpPr>
            <p:spPr>
              <a:xfrm rot="13302927">
                <a:off x="5347237" y="4057354"/>
                <a:ext cx="318603" cy="45719"/>
              </a:xfrm>
              <a:prstGeom prst="rightArrow">
                <a:avLst>
                  <a:gd name="adj1" fmla="val 100000"/>
                  <a:gd name="adj2" fmla="val 79090"/>
                </a:avLst>
              </a:prstGeom>
              <a:solidFill>
                <a:srgbClr val="FBFBF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61ED660B-771C-4B80-B8F5-981C3D4414A1}"/>
                  </a:ext>
                </a:extLst>
              </p:cNvPr>
              <p:cNvSpPr/>
              <p:nvPr/>
            </p:nvSpPr>
            <p:spPr>
              <a:xfrm rot="20001853">
                <a:off x="5607718" y="4165140"/>
                <a:ext cx="78581" cy="76197"/>
              </a:xfrm>
              <a:prstGeom prst="ellipse">
                <a:avLst/>
              </a:prstGeom>
              <a:solidFill>
                <a:srgbClr val="2F2F2F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805776D-6698-4D54-95C8-9BA53407371F}"/>
                </a:ext>
              </a:extLst>
            </p:cNvPr>
            <p:cNvSpPr/>
            <p:nvPr/>
          </p:nvSpPr>
          <p:spPr>
            <a:xfrm rot="20001853">
              <a:off x="6662384" y="4165140"/>
              <a:ext cx="78581" cy="76197"/>
            </a:xfrm>
            <a:prstGeom prst="ellipse">
              <a:avLst/>
            </a:prstGeom>
            <a:solidFill>
              <a:srgbClr val="2F2F2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D9B27FE1-6595-470B-80AA-887EE95F5DFF}"/>
                </a:ext>
              </a:extLst>
            </p:cNvPr>
            <p:cNvSpPr/>
            <p:nvPr/>
          </p:nvSpPr>
          <p:spPr>
            <a:xfrm rot="19084723">
              <a:off x="6556685" y="4103943"/>
              <a:ext cx="469722" cy="84720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EFC88E39-A5C5-4254-BF69-25DC2313A76D}"/>
                </a:ext>
              </a:extLst>
            </p:cNvPr>
            <p:cNvSpPr/>
            <p:nvPr/>
          </p:nvSpPr>
          <p:spPr>
            <a:xfrm rot="19084723">
              <a:off x="7604435" y="4105811"/>
              <a:ext cx="469722" cy="84720"/>
            </a:xfrm>
            <a:prstGeom prst="rect">
              <a:avLst/>
            </a:prstGeom>
            <a:solidFill>
              <a:srgbClr val="31313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6869E9F-0C24-4853-82B1-8FD7F90A009C}"/>
                </a:ext>
              </a:extLst>
            </p:cNvPr>
            <p:cNvGrpSpPr/>
            <p:nvPr/>
          </p:nvGrpSpPr>
          <p:grpSpPr>
            <a:xfrm rot="5976182">
              <a:off x="6609511" y="4001109"/>
              <a:ext cx="339062" cy="183983"/>
              <a:chOff x="6401903" y="4050176"/>
              <a:chExt cx="339062" cy="183983"/>
            </a:xfrm>
          </p:grpSpPr>
          <p:sp>
            <p:nvSpPr>
              <p:cNvPr id="97" name="Pfeil: nach rechts 96">
                <a:extLst>
                  <a:ext uri="{FF2B5EF4-FFF2-40B4-BE49-F238E27FC236}">
                    <a16:creationId xmlns:a16="http://schemas.microsoft.com/office/drawing/2014/main" id="{BD08555E-F52A-4B39-8A42-50705D4C98AB}"/>
                  </a:ext>
                </a:extLst>
              </p:cNvPr>
              <p:cNvSpPr/>
              <p:nvPr/>
            </p:nvSpPr>
            <p:spPr>
              <a:xfrm rot="13214246">
                <a:off x="6401903" y="4050176"/>
                <a:ext cx="318603" cy="45719"/>
              </a:xfrm>
              <a:prstGeom prst="rightArrow">
                <a:avLst>
                  <a:gd name="adj1" fmla="val 100000"/>
                  <a:gd name="adj2" fmla="val 79090"/>
                </a:avLst>
              </a:prstGeom>
              <a:solidFill>
                <a:srgbClr val="FBFBF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6C13E52C-FD91-42D3-84FB-FA914E84A325}"/>
                  </a:ext>
                </a:extLst>
              </p:cNvPr>
              <p:cNvSpPr/>
              <p:nvPr/>
            </p:nvSpPr>
            <p:spPr>
              <a:xfrm rot="19913172">
                <a:off x="6662384" y="4157962"/>
                <a:ext cx="78581" cy="76197"/>
              </a:xfrm>
              <a:prstGeom prst="ellipse">
                <a:avLst/>
              </a:prstGeom>
              <a:solidFill>
                <a:srgbClr val="2F2F2F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9" name="Gruppieren 98">
              <a:extLst>
                <a:ext uri="{FF2B5EF4-FFF2-40B4-BE49-F238E27FC236}">
                  <a16:creationId xmlns:a16="http://schemas.microsoft.com/office/drawing/2014/main" id="{9A0EE688-ECD4-41E5-BFCB-010C22EEBB2B}"/>
                </a:ext>
              </a:extLst>
            </p:cNvPr>
            <p:cNvGrpSpPr/>
            <p:nvPr/>
          </p:nvGrpSpPr>
          <p:grpSpPr>
            <a:xfrm rot="16507368">
              <a:off x="7534648" y="4248249"/>
              <a:ext cx="339062" cy="183983"/>
              <a:chOff x="6401903" y="4050176"/>
              <a:chExt cx="339062" cy="183983"/>
            </a:xfrm>
          </p:grpSpPr>
          <p:sp>
            <p:nvSpPr>
              <p:cNvPr id="100" name="Pfeil: nach rechts 99">
                <a:extLst>
                  <a:ext uri="{FF2B5EF4-FFF2-40B4-BE49-F238E27FC236}">
                    <a16:creationId xmlns:a16="http://schemas.microsoft.com/office/drawing/2014/main" id="{F0CF93D3-FF5F-4DE9-9535-BE0B5F805E82}"/>
                  </a:ext>
                </a:extLst>
              </p:cNvPr>
              <p:cNvSpPr/>
              <p:nvPr/>
            </p:nvSpPr>
            <p:spPr>
              <a:xfrm rot="13214246">
                <a:off x="6401903" y="4050176"/>
                <a:ext cx="318603" cy="45719"/>
              </a:xfrm>
              <a:prstGeom prst="rightArrow">
                <a:avLst>
                  <a:gd name="adj1" fmla="val 100000"/>
                  <a:gd name="adj2" fmla="val 79090"/>
                </a:avLst>
              </a:prstGeom>
              <a:solidFill>
                <a:srgbClr val="FBFBFB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Ellipse 100">
                <a:extLst>
                  <a:ext uri="{FF2B5EF4-FFF2-40B4-BE49-F238E27FC236}">
                    <a16:creationId xmlns:a16="http://schemas.microsoft.com/office/drawing/2014/main" id="{5C75A313-58CA-4BE1-BD7A-90E3DF272627}"/>
                  </a:ext>
                </a:extLst>
              </p:cNvPr>
              <p:cNvSpPr/>
              <p:nvPr/>
            </p:nvSpPr>
            <p:spPr>
              <a:xfrm rot="19913172">
                <a:off x="6662384" y="4157962"/>
                <a:ext cx="78581" cy="76197"/>
              </a:xfrm>
              <a:prstGeom prst="ellipse">
                <a:avLst/>
              </a:prstGeom>
              <a:solidFill>
                <a:srgbClr val="2F2F2F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8935BA6D-0CEC-4B53-BBAB-89EEE3E11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61" t="93865" r="1627" b="3288"/>
            <a:stretch/>
          </p:blipFill>
          <p:spPr>
            <a:xfrm>
              <a:off x="5954096" y="5177189"/>
              <a:ext cx="226217" cy="219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104" name="Grafik 103">
              <a:extLst>
                <a:ext uri="{FF2B5EF4-FFF2-40B4-BE49-F238E27FC236}">
                  <a16:creationId xmlns:a16="http://schemas.microsoft.com/office/drawing/2014/main" id="{50F5EC0B-2470-4797-83EF-0484D5D3A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61" t="93865" r="1627" b="3288"/>
            <a:stretch/>
          </p:blipFill>
          <p:spPr>
            <a:xfrm>
              <a:off x="5948639" y="4811541"/>
              <a:ext cx="226217" cy="219444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A923F6FD-C08A-4CE3-9B75-9B66F7E10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61" t="93865" r="1627" b="3288"/>
            <a:stretch/>
          </p:blipFill>
          <p:spPr>
            <a:xfrm>
              <a:off x="8042349" y="4811541"/>
              <a:ext cx="226217" cy="219444"/>
            </a:xfrm>
            <a:prstGeom prst="rect">
              <a:avLst/>
            </a:prstGeom>
            <a:effectLst>
              <a:softEdge rad="25400"/>
            </a:effectLst>
          </p:spPr>
        </p:pic>
      </p:grpSp>
      <p:pic>
        <p:nvPicPr>
          <p:cNvPr id="112" name="Grafik 111">
            <a:extLst>
              <a:ext uri="{FF2B5EF4-FFF2-40B4-BE49-F238E27FC236}">
                <a16:creationId xmlns:a16="http://schemas.microsoft.com/office/drawing/2014/main" id="{AE9646E1-BC28-4BAA-A6EC-C01047591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61" t="93865" r="1627" b="3288"/>
          <a:stretch/>
        </p:blipFill>
        <p:spPr>
          <a:xfrm>
            <a:off x="4775440" y="54307"/>
            <a:ext cx="226217" cy="19526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3" name="Grafik 112">
            <a:extLst>
              <a:ext uri="{FF2B5EF4-FFF2-40B4-BE49-F238E27FC236}">
                <a16:creationId xmlns:a16="http://schemas.microsoft.com/office/drawing/2014/main" id="{DCB46580-C21C-4C95-83DB-831DBB8BB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61" t="93865" r="1627" b="3288"/>
          <a:stretch/>
        </p:blipFill>
        <p:spPr>
          <a:xfrm>
            <a:off x="5342093" y="54307"/>
            <a:ext cx="226217" cy="19526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4" name="Grafik 113">
            <a:extLst>
              <a:ext uri="{FF2B5EF4-FFF2-40B4-BE49-F238E27FC236}">
                <a16:creationId xmlns:a16="http://schemas.microsoft.com/office/drawing/2014/main" id="{CA54B125-5BBE-433A-ADFC-D5F12A011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61" t="93865" r="1627" b="3288"/>
          <a:stretch/>
        </p:blipFill>
        <p:spPr>
          <a:xfrm>
            <a:off x="5908746" y="54307"/>
            <a:ext cx="226217" cy="19526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74A4193F-EF90-4D40-B3FF-F3BBD637CB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3" t="93811" r="4077" b="3307"/>
          <a:stretch/>
        </p:blipFill>
        <p:spPr>
          <a:xfrm>
            <a:off x="5334352" y="54307"/>
            <a:ext cx="241698" cy="19764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9" name="Grafik 118">
            <a:extLst>
              <a:ext uri="{FF2B5EF4-FFF2-40B4-BE49-F238E27FC236}">
                <a16:creationId xmlns:a16="http://schemas.microsoft.com/office/drawing/2014/main" id="{F634D5BB-E161-4E92-87B6-462455CC5B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t="72794" r="68812" b="241"/>
          <a:stretch/>
        </p:blipFill>
        <p:spPr>
          <a:xfrm>
            <a:off x="6140309" y="3185129"/>
            <a:ext cx="3009454" cy="1848738"/>
          </a:xfrm>
          <a:prstGeom prst="rect">
            <a:avLst/>
          </a:prstGeom>
          <a:effectLst>
            <a:innerShdw dist="406400" dir="135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sp>
        <p:nvSpPr>
          <p:cNvPr id="122" name="Rechteck: abgerundete Ecken 121">
            <a:extLst>
              <a:ext uri="{FF2B5EF4-FFF2-40B4-BE49-F238E27FC236}">
                <a16:creationId xmlns:a16="http://schemas.microsoft.com/office/drawing/2014/main" id="{EAEB0848-0E9D-4B7C-BD6D-56CEC89E485A}"/>
              </a:ext>
            </a:extLst>
          </p:cNvPr>
          <p:cNvSpPr/>
          <p:nvPr/>
        </p:nvSpPr>
        <p:spPr>
          <a:xfrm>
            <a:off x="7254456" y="3297644"/>
            <a:ext cx="309087" cy="161578"/>
          </a:xfrm>
          <a:prstGeom prst="roundRect">
            <a:avLst/>
          </a:prstGeom>
          <a:gradFill>
            <a:gsLst>
              <a:gs pos="0">
                <a:srgbClr val="00AC00">
                  <a:alpha val="66000"/>
                </a:srgbClr>
              </a:gs>
              <a:gs pos="50000">
                <a:srgbClr val="00D200">
                  <a:alpha val="57000"/>
                </a:srgbClr>
              </a:gs>
              <a:gs pos="100000">
                <a:srgbClr val="00EA00">
                  <a:alpha val="66000"/>
                </a:srgbClr>
              </a:gs>
            </a:gsLst>
            <a:lin ang="27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4" name="Rechteck: abgerundete Ecken 123">
            <a:extLst>
              <a:ext uri="{FF2B5EF4-FFF2-40B4-BE49-F238E27FC236}">
                <a16:creationId xmlns:a16="http://schemas.microsoft.com/office/drawing/2014/main" id="{83B32248-2353-4B70-81F1-7055D6317288}"/>
              </a:ext>
            </a:extLst>
          </p:cNvPr>
          <p:cNvSpPr/>
          <p:nvPr/>
        </p:nvSpPr>
        <p:spPr>
          <a:xfrm>
            <a:off x="7274729" y="4166222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D07C00"/>
              </a:gs>
              <a:gs pos="50000">
                <a:srgbClr val="FE9700">
                  <a:alpha val="54000"/>
                </a:srgbClr>
              </a:gs>
              <a:gs pos="100000">
                <a:srgbClr val="FFAA2D">
                  <a:alpha val="42000"/>
                </a:srgb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5" name="Rechteck: abgerundete Ecken 124">
            <a:extLst>
              <a:ext uri="{FF2B5EF4-FFF2-40B4-BE49-F238E27FC236}">
                <a16:creationId xmlns:a16="http://schemas.microsoft.com/office/drawing/2014/main" id="{995D17F7-A211-4A53-97A7-455F9916BCB7}"/>
              </a:ext>
            </a:extLst>
          </p:cNvPr>
          <p:cNvSpPr/>
          <p:nvPr/>
        </p:nvSpPr>
        <p:spPr>
          <a:xfrm>
            <a:off x="6845632" y="3960592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100000">
                <a:srgbClr val="FF0000">
                  <a:shade val="100000"/>
                  <a:satMod val="115000"/>
                  <a:alpha val="26000"/>
                </a:srgbClr>
              </a:gs>
            </a:gsLst>
            <a:lin ang="27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7" name="Rechteck: abgerundete Ecken 126">
            <a:extLst>
              <a:ext uri="{FF2B5EF4-FFF2-40B4-BE49-F238E27FC236}">
                <a16:creationId xmlns:a16="http://schemas.microsoft.com/office/drawing/2014/main" id="{BCC1C4C5-9ABA-4923-9049-E58706201101}"/>
              </a:ext>
            </a:extLst>
          </p:cNvPr>
          <p:cNvSpPr/>
          <p:nvPr/>
        </p:nvSpPr>
        <p:spPr>
          <a:xfrm>
            <a:off x="2084225" y="2635425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100000">
                <a:srgbClr val="FF0000">
                  <a:shade val="100000"/>
                  <a:satMod val="115000"/>
                  <a:alpha val="26000"/>
                </a:srgbClr>
              </a:gs>
            </a:gsLst>
            <a:lin ang="27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8" name="Rechteck: abgerundete Ecken 127">
            <a:extLst>
              <a:ext uri="{FF2B5EF4-FFF2-40B4-BE49-F238E27FC236}">
                <a16:creationId xmlns:a16="http://schemas.microsoft.com/office/drawing/2014/main" id="{C6290627-D0AC-4E81-BD03-6B4FD4C98835}"/>
              </a:ext>
            </a:extLst>
          </p:cNvPr>
          <p:cNvSpPr/>
          <p:nvPr/>
        </p:nvSpPr>
        <p:spPr>
          <a:xfrm>
            <a:off x="3565899" y="2715758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1D1D1D">
                  <a:alpha val="37000"/>
                </a:srgbClr>
              </a:gs>
              <a:gs pos="50000">
                <a:srgbClr val="686868">
                  <a:alpha val="56000"/>
                </a:srgbClr>
              </a:gs>
              <a:gs pos="100000">
                <a:srgbClr val="757575">
                  <a:alpha val="43000"/>
                </a:srgb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Rechteck: abgerundete Ecken 128">
            <a:extLst>
              <a:ext uri="{FF2B5EF4-FFF2-40B4-BE49-F238E27FC236}">
                <a16:creationId xmlns:a16="http://schemas.microsoft.com/office/drawing/2014/main" id="{2096301D-D544-4DCD-9B75-C0C4FED31904}"/>
              </a:ext>
            </a:extLst>
          </p:cNvPr>
          <p:cNvSpPr/>
          <p:nvPr/>
        </p:nvSpPr>
        <p:spPr>
          <a:xfrm>
            <a:off x="6845631" y="3294226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1D1D1D">
                  <a:alpha val="37000"/>
                </a:srgbClr>
              </a:gs>
              <a:gs pos="50000">
                <a:srgbClr val="686868">
                  <a:alpha val="56000"/>
                </a:srgbClr>
              </a:gs>
              <a:gs pos="100000">
                <a:srgbClr val="757575">
                  <a:alpha val="43000"/>
                </a:srgb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0" name="Rechteck: abgerundete Ecken 129">
            <a:extLst>
              <a:ext uri="{FF2B5EF4-FFF2-40B4-BE49-F238E27FC236}">
                <a16:creationId xmlns:a16="http://schemas.microsoft.com/office/drawing/2014/main" id="{C7C246FB-AB8F-4AC0-9149-F020B004F291}"/>
              </a:ext>
            </a:extLst>
          </p:cNvPr>
          <p:cNvSpPr/>
          <p:nvPr/>
        </p:nvSpPr>
        <p:spPr>
          <a:xfrm>
            <a:off x="6845634" y="3741133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1D1D1D">
                  <a:alpha val="37000"/>
                </a:srgbClr>
              </a:gs>
              <a:gs pos="50000">
                <a:srgbClr val="686868">
                  <a:alpha val="56000"/>
                </a:srgbClr>
              </a:gs>
              <a:gs pos="100000">
                <a:srgbClr val="757575">
                  <a:alpha val="43000"/>
                </a:srgb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2" name="Rechteck: abgerundete Ecken 131">
            <a:extLst>
              <a:ext uri="{FF2B5EF4-FFF2-40B4-BE49-F238E27FC236}">
                <a16:creationId xmlns:a16="http://schemas.microsoft.com/office/drawing/2014/main" id="{5E9E96F0-561A-4E02-82A6-5B50CFE4F834}"/>
              </a:ext>
            </a:extLst>
          </p:cNvPr>
          <p:cNvSpPr/>
          <p:nvPr/>
        </p:nvSpPr>
        <p:spPr>
          <a:xfrm>
            <a:off x="6845633" y="4180051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1D1D1D">
                  <a:alpha val="37000"/>
                </a:srgbClr>
              </a:gs>
              <a:gs pos="50000">
                <a:srgbClr val="686868">
                  <a:alpha val="56000"/>
                </a:srgbClr>
              </a:gs>
              <a:gs pos="100000">
                <a:srgbClr val="757575">
                  <a:alpha val="43000"/>
                </a:srgb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3" name="Rechteck: abgerundete Ecken 132">
            <a:extLst>
              <a:ext uri="{FF2B5EF4-FFF2-40B4-BE49-F238E27FC236}">
                <a16:creationId xmlns:a16="http://schemas.microsoft.com/office/drawing/2014/main" id="{A3F4CC0D-D074-41A9-9670-4FEE7AE8041E}"/>
              </a:ext>
            </a:extLst>
          </p:cNvPr>
          <p:cNvSpPr/>
          <p:nvPr/>
        </p:nvSpPr>
        <p:spPr>
          <a:xfrm>
            <a:off x="7254457" y="3965888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1D1D1D">
                  <a:alpha val="37000"/>
                </a:srgbClr>
              </a:gs>
              <a:gs pos="50000">
                <a:srgbClr val="686868">
                  <a:alpha val="56000"/>
                </a:srgbClr>
              </a:gs>
              <a:gs pos="100000">
                <a:srgbClr val="757575">
                  <a:alpha val="43000"/>
                </a:srgb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4" name="Rechteck: abgerundete Ecken 133">
            <a:extLst>
              <a:ext uri="{FF2B5EF4-FFF2-40B4-BE49-F238E27FC236}">
                <a16:creationId xmlns:a16="http://schemas.microsoft.com/office/drawing/2014/main" id="{469F3D5A-DAC7-47BF-AF4B-9FBC3A9A52D4}"/>
              </a:ext>
            </a:extLst>
          </p:cNvPr>
          <p:cNvSpPr/>
          <p:nvPr/>
        </p:nvSpPr>
        <p:spPr>
          <a:xfrm>
            <a:off x="7261572" y="3507708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1D1D1D">
                  <a:alpha val="37000"/>
                </a:srgbClr>
              </a:gs>
              <a:gs pos="50000">
                <a:srgbClr val="686868">
                  <a:alpha val="56000"/>
                </a:srgbClr>
              </a:gs>
              <a:gs pos="100000">
                <a:srgbClr val="757575">
                  <a:alpha val="43000"/>
                </a:srgb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52A321-082C-4C9B-AB4D-7F031E696CE9}"/>
              </a:ext>
            </a:extLst>
          </p:cNvPr>
          <p:cNvSpPr/>
          <p:nvPr/>
        </p:nvSpPr>
        <p:spPr>
          <a:xfrm>
            <a:off x="6455794" y="3695855"/>
            <a:ext cx="212721" cy="235586"/>
          </a:xfrm>
          <a:prstGeom prst="rect">
            <a:avLst/>
          </a:prstGeom>
          <a:solidFill>
            <a:srgbClr val="51BFAE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5" name="Grafik 134">
            <a:extLst>
              <a:ext uri="{FF2B5EF4-FFF2-40B4-BE49-F238E27FC236}">
                <a16:creationId xmlns:a16="http://schemas.microsoft.com/office/drawing/2014/main" id="{83432ED5-4B87-4A4E-B2B0-8C568D2FBA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153" b="84195" l="740" r="3268">
                        <a14:foregroundMark x1="1951" y1="81149" x2="1951" y2="81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" t="80773" r="96416" b="15425"/>
          <a:stretch/>
        </p:blipFill>
        <p:spPr>
          <a:xfrm rot="11235724" flipV="1">
            <a:off x="6424495" y="3714331"/>
            <a:ext cx="309087" cy="264112"/>
          </a:xfrm>
          <a:prstGeom prst="rect">
            <a:avLst/>
          </a:prstGeom>
          <a:effectLst/>
        </p:spPr>
      </p:pic>
      <p:sp>
        <p:nvSpPr>
          <p:cNvPr id="138" name="Rechteck: abgerundete Ecken 137">
            <a:extLst>
              <a:ext uri="{FF2B5EF4-FFF2-40B4-BE49-F238E27FC236}">
                <a16:creationId xmlns:a16="http://schemas.microsoft.com/office/drawing/2014/main" id="{927858C1-61A7-45FE-9F66-DDADB8F7924A}"/>
              </a:ext>
            </a:extLst>
          </p:cNvPr>
          <p:cNvSpPr/>
          <p:nvPr/>
        </p:nvSpPr>
        <p:spPr>
          <a:xfrm>
            <a:off x="7254456" y="3728663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1D1D1D">
                  <a:alpha val="37000"/>
                </a:srgbClr>
              </a:gs>
              <a:gs pos="50000">
                <a:srgbClr val="686868">
                  <a:alpha val="56000"/>
                </a:srgbClr>
              </a:gs>
              <a:gs pos="100000">
                <a:srgbClr val="757575">
                  <a:alpha val="43000"/>
                </a:srgb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9" name="Rechteck: abgerundete Ecken 138">
            <a:extLst>
              <a:ext uri="{FF2B5EF4-FFF2-40B4-BE49-F238E27FC236}">
                <a16:creationId xmlns:a16="http://schemas.microsoft.com/office/drawing/2014/main" id="{E85C3C22-283A-44DD-9A91-CDECE37F2D9A}"/>
              </a:ext>
            </a:extLst>
          </p:cNvPr>
          <p:cNvSpPr/>
          <p:nvPr/>
        </p:nvSpPr>
        <p:spPr>
          <a:xfrm>
            <a:off x="6845630" y="3504029"/>
            <a:ext cx="309087" cy="161578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  <a:alpha val="50000"/>
                </a:srgbClr>
              </a:gs>
              <a:gs pos="100000">
                <a:srgbClr val="FF0000">
                  <a:shade val="100000"/>
                  <a:satMod val="115000"/>
                  <a:alpha val="26000"/>
                </a:srgbClr>
              </a:gs>
            </a:gsLst>
            <a:lin ang="27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671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13FA318-49DB-4E8D-988E-E3C6F1A8B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945" b="48278" l="44310" r="53910">
                        <a14:foregroundMark x1="46800" y1="34000" x2="46800" y2="34000"/>
                        <a14:foregroundMark x1="45400" y1="34500" x2="50300" y2="32900"/>
                        <a14:foregroundMark x1="45600" y1="34300" x2="52600" y2="34400"/>
                        <a14:foregroundMark x1="52600" y1="34400" x2="53200" y2="36300"/>
                        <a14:foregroundMark x1="50600" y1="32700" x2="50600" y2="32700"/>
                        <a14:foregroundMark x1="50500" y1="32400" x2="50500" y2="32400"/>
                        <a14:foregroundMark x1="46900" y1="33000" x2="46900" y2="33000"/>
                        <a14:foregroundMark x1="46200" y1="33500" x2="46200" y2="33500"/>
                        <a14:foregroundMark x1="45500" y1="34000" x2="45500" y2="34000"/>
                        <a14:foregroundMark x1="45700" y1="34200" x2="45700" y2="34200"/>
                        <a14:backgroundMark x1="52977" y1="33814" x2="53369" y2="34165"/>
                        <a14:backgroundMark x1="51400" y1="32400" x2="52011" y2="32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41" t="26612" r="45885" b="48710"/>
          <a:stretch/>
        </p:blipFill>
        <p:spPr>
          <a:xfrm>
            <a:off x="2504655" y="909640"/>
            <a:ext cx="714795" cy="180498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47472C0-E5E6-4DE5-B82A-EE90F23D95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200" b="41000" l="58000" r="69700">
                        <a14:foregroundMark x1="64900" y1="29200" x2="64900" y2="29200"/>
                        <a14:foregroundMark x1="64600" y1="41000" x2="64600" y2="41000"/>
                        <a14:backgroundMark x1="66500" y1="28900" x2="66500" y2="28900"/>
                        <a14:backgroundMark x1="63500" y1="29000" x2="63500" y2="2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47" t="26158" r="30216" b="48495"/>
          <a:stretch/>
        </p:blipFill>
        <p:spPr>
          <a:xfrm>
            <a:off x="1066380" y="909639"/>
            <a:ext cx="714795" cy="1804986"/>
          </a:xfrm>
          <a:prstGeom prst="rect">
            <a:avLst/>
          </a:prstGeom>
        </p:spPr>
      </p:pic>
      <p:sp>
        <p:nvSpPr>
          <p:cNvPr id="12" name="Mond 11">
            <a:extLst>
              <a:ext uri="{FF2B5EF4-FFF2-40B4-BE49-F238E27FC236}">
                <a16:creationId xmlns:a16="http://schemas.microsoft.com/office/drawing/2014/main" id="{CD4CCB0A-7776-43DB-B90F-AD5A3436C0C5}"/>
              </a:ext>
            </a:extLst>
          </p:cNvPr>
          <p:cNvSpPr/>
          <p:nvPr/>
        </p:nvSpPr>
        <p:spPr>
          <a:xfrm rot="16877649">
            <a:off x="2665701" y="2067910"/>
            <a:ext cx="260350" cy="411025"/>
          </a:xfrm>
          <a:prstGeom prst="moon">
            <a:avLst/>
          </a:prstGeom>
          <a:solidFill>
            <a:srgbClr val="020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Mond 108">
            <a:extLst>
              <a:ext uri="{FF2B5EF4-FFF2-40B4-BE49-F238E27FC236}">
                <a16:creationId xmlns:a16="http://schemas.microsoft.com/office/drawing/2014/main" id="{A907481A-0F00-4C75-B455-A94EE5C1ED6A}"/>
              </a:ext>
            </a:extLst>
          </p:cNvPr>
          <p:cNvSpPr/>
          <p:nvPr/>
        </p:nvSpPr>
        <p:spPr>
          <a:xfrm rot="16877649">
            <a:off x="2665701" y="2244976"/>
            <a:ext cx="260350" cy="392698"/>
          </a:xfrm>
          <a:prstGeom prst="moon">
            <a:avLst/>
          </a:prstGeom>
          <a:solidFill>
            <a:srgbClr val="02020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D8B9EF0-E526-41D2-956B-00F5C151C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27" y="0"/>
            <a:ext cx="9932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45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5FF11A92-0583-42FA-85DD-E9C52F961EBD}"/>
              </a:ext>
            </a:extLst>
          </p:cNvPr>
          <p:cNvSpPr/>
          <p:nvPr/>
        </p:nvSpPr>
        <p:spPr>
          <a:xfrm>
            <a:off x="1114422" y="628648"/>
            <a:ext cx="1886400" cy="1598400"/>
          </a:xfrm>
          <a:prstGeom prst="rect">
            <a:avLst/>
          </a:prstGeom>
          <a:solidFill>
            <a:schemeClr val="tx1"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8" name="Gruppieren 567">
            <a:extLst>
              <a:ext uri="{FF2B5EF4-FFF2-40B4-BE49-F238E27FC236}">
                <a16:creationId xmlns:a16="http://schemas.microsoft.com/office/drawing/2014/main" id="{EC248B51-B76D-4950-8090-EBB2F58F25AA}"/>
              </a:ext>
            </a:extLst>
          </p:cNvPr>
          <p:cNvGrpSpPr/>
          <p:nvPr/>
        </p:nvGrpSpPr>
        <p:grpSpPr>
          <a:xfrm>
            <a:off x="5319713" y="1693068"/>
            <a:ext cx="3052800" cy="1296000"/>
            <a:chOff x="5319713" y="1693068"/>
            <a:chExt cx="3052800" cy="1296000"/>
          </a:xfrm>
        </p:grpSpPr>
        <p:sp>
          <p:nvSpPr>
            <p:cNvPr id="564" name="Rechteck 563">
              <a:extLst>
                <a:ext uri="{FF2B5EF4-FFF2-40B4-BE49-F238E27FC236}">
                  <a16:creationId xmlns:a16="http://schemas.microsoft.com/office/drawing/2014/main" id="{97FF9BE1-F11B-4542-8FDB-95ABFCDC8B78}"/>
                </a:ext>
              </a:extLst>
            </p:cNvPr>
            <p:cNvSpPr/>
            <p:nvPr/>
          </p:nvSpPr>
          <p:spPr>
            <a:xfrm>
              <a:off x="5319713" y="1693068"/>
              <a:ext cx="3052800" cy="1296000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5" name="Rechteck 564">
              <a:extLst>
                <a:ext uri="{FF2B5EF4-FFF2-40B4-BE49-F238E27FC236}">
                  <a16:creationId xmlns:a16="http://schemas.microsoft.com/office/drawing/2014/main" id="{E9963ECD-2C73-45DF-8DE3-F63D733EAD3C}"/>
                </a:ext>
              </a:extLst>
            </p:cNvPr>
            <p:cNvSpPr/>
            <p:nvPr/>
          </p:nvSpPr>
          <p:spPr>
            <a:xfrm>
              <a:off x="5388770" y="1765257"/>
              <a:ext cx="2917030" cy="1160296"/>
            </a:xfrm>
            <a:prstGeom prst="rect">
              <a:avLst/>
            </a:prstGeom>
            <a:solidFill>
              <a:schemeClr val="tx1">
                <a:alpha val="87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6" name="Rechteck 565">
              <a:extLst>
                <a:ext uri="{FF2B5EF4-FFF2-40B4-BE49-F238E27FC236}">
                  <a16:creationId xmlns:a16="http://schemas.microsoft.com/office/drawing/2014/main" id="{96C54497-A1F8-4A02-91DC-9961A2BF7418}"/>
                </a:ext>
              </a:extLst>
            </p:cNvPr>
            <p:cNvSpPr/>
            <p:nvPr/>
          </p:nvSpPr>
          <p:spPr>
            <a:xfrm>
              <a:off x="5460206" y="1838325"/>
              <a:ext cx="2776538" cy="1016545"/>
            </a:xfrm>
            <a:prstGeom prst="rect">
              <a:avLst/>
            </a:prstGeom>
            <a:solidFill>
              <a:schemeClr val="tx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3BEDA57C-425A-4774-B6F5-192DE36D0BBD}"/>
              </a:ext>
            </a:extLst>
          </p:cNvPr>
          <p:cNvSpPr/>
          <p:nvPr/>
        </p:nvSpPr>
        <p:spPr>
          <a:xfrm>
            <a:off x="1114422" y="628648"/>
            <a:ext cx="1886400" cy="15984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95250" contourW="12700" prstMaterial="metal">
              <a:bevelT w="12700" h="38100" prst="slope"/>
              <a:bevelB w="38100" h="38100" prst="relaxedInset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BE A COWARD!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BA73CBB-1BD6-41B6-A84A-925AB4333452}"/>
              </a:ext>
            </a:extLst>
          </p:cNvPr>
          <p:cNvSpPr/>
          <p:nvPr/>
        </p:nvSpPr>
        <p:spPr>
          <a:xfrm>
            <a:off x="1114422" y="2693668"/>
            <a:ext cx="1886400" cy="1598400"/>
          </a:xfrm>
          <a:prstGeom prst="rect">
            <a:avLst/>
          </a:prstGeom>
          <a:solidFill>
            <a:schemeClr val="tx1"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850B9B-FDE2-42C0-9F6D-D4A70EB4E41B}"/>
              </a:ext>
            </a:extLst>
          </p:cNvPr>
          <p:cNvSpPr/>
          <p:nvPr/>
        </p:nvSpPr>
        <p:spPr>
          <a:xfrm>
            <a:off x="1114422" y="2693668"/>
            <a:ext cx="1886400" cy="1598400"/>
          </a:xfrm>
          <a:prstGeom prst="rect">
            <a:avLst/>
          </a:prstGeom>
          <a:solidFill>
            <a:srgbClr val="00D600">
              <a:alpha val="8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95250" contourW="12700" prstMaterial="metal">
              <a:bevelT w="12700" h="38100" prst="slope"/>
              <a:bevelB w="38100" h="38100" prst="relaxedInset"/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de-DE" sz="3200" dirty="0">
                <a:solidFill>
                  <a:schemeClr val="tx1"/>
                </a:solidFill>
              </a:rPr>
              <a:t>SIGN</a:t>
            </a:r>
          </a:p>
          <a:p>
            <a:pPr algn="ctr"/>
            <a:r>
              <a:rPr lang="de-DE" sz="3200" dirty="0">
                <a:solidFill>
                  <a:schemeClr val="tx1"/>
                </a:solidFill>
              </a:rPr>
              <a:t>IN!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6066F4-BCF4-4E17-AB78-7067DF83C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3" y="3492868"/>
            <a:ext cx="1920406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0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59A6A21-4722-46C6-8823-523AA5C5AF7B}"/>
              </a:ext>
            </a:extLst>
          </p:cNvPr>
          <p:cNvGrpSpPr/>
          <p:nvPr/>
        </p:nvGrpSpPr>
        <p:grpSpPr>
          <a:xfrm>
            <a:off x="2002854" y="1904740"/>
            <a:ext cx="2029968" cy="2751397"/>
            <a:chOff x="2002854" y="1904740"/>
            <a:chExt cx="2029968" cy="2751397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86269BE-2EB0-4907-9BF4-5183BDFE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6556" l="0" r="99700">
                          <a14:foregroundMark x1="7357" y1="14556" x2="7357" y2="14556"/>
                          <a14:foregroundMark x1="96997" y1="38556" x2="90691" y2="18444"/>
                          <a14:foregroundMark x1="90691" y1="18444" x2="69970" y2="444"/>
                          <a14:foregroundMark x1="48871" y1="3930" x2="20871" y2="8556"/>
                          <a14:foregroundMark x1="69970" y1="444" x2="49409" y2="3841"/>
                          <a14:foregroundMark x1="20871" y1="8556" x2="4204" y2="21556"/>
                          <a14:foregroundMark x1="4204" y1="21556" x2="2854" y2="37183"/>
                          <a14:foregroundMark x1="2854" y1="41112" x2="22673" y2="70444"/>
                          <a14:foregroundMark x1="22673" y1="70444" x2="41742" y2="83667"/>
                          <a14:foregroundMark x1="45362" y1="84091" x2="89189" y2="89222"/>
                          <a14:foregroundMark x1="41742" y1="83667" x2="44908" y2="84038"/>
                          <a14:foregroundMark x1="89731" y1="49230" x2="89790" y2="44889"/>
                          <a14:foregroundMark x1="89468" y1="68618" x2="89723" y2="49861"/>
                          <a14:foregroundMark x1="89189" y1="89222" x2="89368" y2="76038"/>
                          <a14:foregroundMark x1="89790" y1="44889" x2="54354" y2="7556"/>
                          <a14:foregroundMark x1="54354" y1="7556" x2="22072" y2="36333"/>
                          <a14:foregroundMark x1="22072" y1="36333" x2="26126" y2="87889"/>
                          <a14:foregroundMark x1="96393" y1="95946" x2="98799" y2="96222"/>
                          <a14:foregroundMark x1="26126" y1="87889" x2="95760" y2="95874"/>
                          <a14:foregroundMark x1="89898" y1="67540" x2="82282" y2="43000"/>
                          <a14:foregroundMark x1="97791" y1="92974" x2="92229" y2="75052"/>
                          <a14:foregroundMark x1="98799" y1="96222" x2="97943" y2="93465"/>
                          <a14:foregroundMark x1="82282" y1="43000" x2="51952" y2="36222"/>
                          <a14:foregroundMark x1="51952" y1="36222" x2="47598" y2="45111"/>
                          <a14:foregroundMark x1="49159" y1="3988" x2="84685" y2="6222"/>
                          <a14:foregroundMark x1="7213" y1="1350" x2="48848" y2="3968"/>
                          <a14:foregroundMark x1="3362" y1="1108" x2="3971" y2="1146"/>
                          <a14:foregroundMark x1="2810" y1="1073" x2="3111" y2="1092"/>
                          <a14:foregroundMark x1="3075" y1="1090" x2="3193" y2="1097"/>
                          <a14:foregroundMark x1="84685" y1="6222" x2="93243" y2="3778"/>
                          <a14:foregroundMark x1="81448" y1="1535" x2="71471" y2="222"/>
                          <a14:foregroundMark x1="95946" y1="3444" x2="81963" y2="1603"/>
                          <a14:foregroundMark x1="71471" y1="222" x2="88889" y2="3778"/>
                          <a14:foregroundMark x1="34535" y1="16333" x2="34535" y2="16333"/>
                          <a14:foregroundMark x1="29880" y1="21556" x2="29880" y2="21556"/>
                          <a14:foregroundMark x1="25526" y1="17333" x2="25526" y2="17333"/>
                          <a14:foregroundMark x1="93243" y1="98667" x2="68468" y2="94778"/>
                          <a14:foregroundMark x1="48529" y1="95952" x2="15616" y2="97889"/>
                          <a14:foregroundMark x1="68468" y1="94778" x2="48676" y2="95943"/>
                          <a14:foregroundMark x1="15616" y1="97889" x2="38889" y2="91667"/>
                          <a14:foregroundMark x1="38889" y1="91667" x2="57508" y2="96556"/>
                          <a14:foregroundMark x1="12913" y1="87556" x2="9610" y2="84333"/>
                          <a14:foregroundMark x1="14264" y1="86111" x2="9610" y2="84333"/>
                          <a14:foregroundMark x1="19520" y1="94111" x2="10060" y2="92667"/>
                          <a14:foregroundMark x1="3937" y1="98419" x2="1802" y2="98444"/>
                          <a14:foregroundMark x1="47298" y1="97918" x2="4321" y2="98415"/>
                          <a14:foregroundMark x1="78679" y1="97556" x2="47681" y2="97914"/>
                          <a14:foregroundMark x1="2185" y1="31222" x2="2252" y2="19444"/>
                          <a14:foregroundMark x1="1825" y1="94411" x2="2058" y2="53444"/>
                          <a14:foregroundMark x1="1802" y1="98444" x2="1820" y2="95338"/>
                          <a14:foregroundMark x1="2252" y1="19444" x2="300" y2="17333"/>
                          <a14:foregroundMark x1="88889" y1="42556" x2="88739" y2="42667"/>
                          <a14:foregroundMark x1="88438" y1="54889" x2="99249" y2="50222"/>
                          <a14:foregroundMark x1="88889" y1="44778" x2="99700" y2="42000"/>
                          <a14:foregroundMark x1="90090" y1="61333" x2="99700" y2="64444"/>
                          <a14:foregroundMark x1="90390" y1="76889" x2="99700" y2="70000"/>
                          <a14:foregroundMark x1="87087" y1="71889" x2="99099" y2="75000"/>
                          <a14:foregroundMark x1="92943" y1="45111" x2="93393" y2="58222"/>
                          <a14:foregroundMark x1="94294" y1="56556" x2="98799" y2="55444"/>
                          <a14:foregroundMark x1="95045" y1="48444" x2="99099" y2="47667"/>
                          <a14:foregroundMark x1="95646" y1="58778" x2="99550" y2="59333"/>
                          <a14:foregroundMark x1="90991" y1="75000" x2="99700" y2="67667"/>
                          <a14:foregroundMark x1="45946" y1="79556" x2="51201" y2="42556"/>
                          <a14:foregroundMark x1="45946" y1="82444" x2="63063" y2="81778"/>
                          <a14:foregroundMark x1="1952" y1="49000" x2="13814" y2="36667"/>
                          <a14:backgroundMark x1="300" y1="12889" x2="4505" y2="0"/>
                          <a14:backgroundMark x1="300" y1="31222" x2="300" y2="53444"/>
                          <a14:backgroundMark x1="97218" y1="60745" x2="97109" y2="61635"/>
                          <a14:backgroundMark x1="98328" y1="51653" x2="97636" y2="57317"/>
                          <a14:backgroundMark x1="98759" y1="48127" x2="98620" y2="49262"/>
                          <a14:backgroundMark x1="99249" y1="44111" x2="98986" y2="46267"/>
                          <a14:backgroundMark x1="99074" y1="71092" x2="99597" y2="73245"/>
                          <a14:backgroundMark x1="97785" y1="65795" x2="98737" y2="69710"/>
                          <a14:backgroundMark x1="99365" y1="40718" x2="99550" y2="40444"/>
                          <a14:backgroundMark x1="96697" y1="44667" x2="97128" y2="44029"/>
                          <a14:backgroundMark x1="89797" y1="74475" x2="89189" y2="76000"/>
                          <a14:backgroundMark x1="92643" y1="67333" x2="91158" y2="71059"/>
                          <a14:backgroundMark x1="87780" y1="46341" x2="85886" y2="43222"/>
                          <a14:backgroundMark x1="90589" y1="50965" x2="87828" y2="46419"/>
                          <a14:backgroundMark x1="96157" y1="41543" x2="95495" y2="40333"/>
                          <a14:backgroundMark x1="98048" y1="45000" x2="97469" y2="43941"/>
                          <a14:backgroundMark x1="82883" y1="0" x2="99700" y2="1556"/>
                          <a14:backgroundMark x1="49700" y1="2556" x2="54054" y2="0"/>
                          <a14:backgroundMark x1="46697" y1="99111" x2="48198" y2="96889"/>
                          <a14:backgroundMark x1="94144" y1="98667" x2="98348" y2="92667"/>
                          <a14:backgroundMark x1="4505" y1="98778" x2="0" y2="92222"/>
                          <a14:backgroundMark x1="50472" y1="80711" x2="56156" y2="78333"/>
                          <a14:backgroundMark x1="2703" y1="4667" x2="7958" y2="0"/>
                          <a14:backgroundMark x1="1802" y1="2222" x2="2553" y2="444"/>
                          <a14:backgroundMark x1="3904" y1="2333" x2="5105" y2="222"/>
                          <a14:backgroundMark x1="901" y1="2778" x2="3604" y2="111"/>
                          <a14:backgroundMark x1="3153" y1="3000" x2="6156" y2="111"/>
                          <a14:backgroundMark x1="3153" y1="1778" x2="4354" y2="0"/>
                          <a14:backgroundMark x1="1952" y1="4222" x2="3153" y2="333"/>
                          <a14:backgroundMark x1="2703" y1="4667" x2="4354" y2="222"/>
                          <a14:backgroundMark x1="3453" y1="3667" x2="3604" y2="222"/>
                          <a14:backgroundMark x1="2703" y1="5778" x2="2553" y2="889"/>
                          <a14:backgroundMark x1="2853" y1="2222" x2="3153" y2="1000"/>
                          <a14:backgroundMark x1="3303" y1="889" x2="3303" y2="889"/>
                          <a14:backgroundMark x1="3453" y1="1000" x2="3453" y2="1000"/>
                          <a14:backgroundMark x1="3754" y1="1000" x2="3754" y2="1000"/>
                          <a14:backgroundMark x1="3153" y1="10556" x2="3153" y2="10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854" y="1912937"/>
              <a:ext cx="2029968" cy="2743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A1B2438-5A74-4E01-9A74-88EE2CF14008}"/>
                </a:ext>
              </a:extLst>
            </p:cNvPr>
            <p:cNvGrpSpPr/>
            <p:nvPr/>
          </p:nvGrpSpPr>
          <p:grpSpPr>
            <a:xfrm>
              <a:off x="2195784" y="1919294"/>
              <a:ext cx="53710" cy="73812"/>
              <a:chOff x="2195784" y="1919294"/>
              <a:chExt cx="53710" cy="73812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EB03D910-BE43-436C-BEAF-F2DA78B353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18644" y="1942154"/>
                <a:ext cx="30850" cy="50952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Ellipse 3">
                <a:extLst>
                  <a:ext uri="{FF2B5EF4-FFF2-40B4-BE49-F238E27FC236}">
                    <a16:creationId xmlns:a16="http://schemas.microsoft.com/office/drawing/2014/main" id="{06A7784F-F6AB-44D3-9A28-3363AA856BF8}"/>
                  </a:ext>
                </a:extLst>
              </p:cNvPr>
              <p:cNvSpPr/>
              <p:nvPr/>
            </p:nvSpPr>
            <p:spPr>
              <a:xfrm rot="3743727">
                <a:off x="2195784" y="1919294"/>
                <a:ext cx="45719" cy="45719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EABC9C0F-BA93-4F97-AE33-C57367315A08}"/>
                </a:ext>
              </a:extLst>
            </p:cNvPr>
            <p:cNvGrpSpPr/>
            <p:nvPr/>
          </p:nvGrpSpPr>
          <p:grpSpPr>
            <a:xfrm rot="1238484">
              <a:off x="3916635" y="1919294"/>
              <a:ext cx="53710" cy="73812"/>
              <a:chOff x="3916635" y="1919294"/>
              <a:chExt cx="53710" cy="73812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2618FE08-F9B5-4150-AF12-12F6B4FBCC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39495" y="1942154"/>
                <a:ext cx="30850" cy="50952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5AD82346-4CF0-43A5-BBD4-AF9AD5F0C2A7}"/>
                  </a:ext>
                </a:extLst>
              </p:cNvPr>
              <p:cNvSpPr/>
              <p:nvPr/>
            </p:nvSpPr>
            <p:spPr>
              <a:xfrm rot="3743727">
                <a:off x="3916635" y="1919294"/>
                <a:ext cx="45719" cy="45719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DDB72D40-D34B-4746-9E31-37A9D657B10B}"/>
                </a:ext>
              </a:extLst>
            </p:cNvPr>
            <p:cNvGrpSpPr/>
            <p:nvPr/>
          </p:nvGrpSpPr>
          <p:grpSpPr>
            <a:xfrm rot="1451026">
              <a:off x="3061263" y="1904740"/>
              <a:ext cx="53710" cy="73812"/>
              <a:chOff x="2195784" y="1919294"/>
              <a:chExt cx="53710" cy="73812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90000" dir="5400000" sy="-100000" algn="bl" rotWithShape="0"/>
            </a:effectLst>
          </p:grpSpPr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6A3BB94F-DF23-45B9-B000-6B3A2DFEAB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18644" y="1942154"/>
                <a:ext cx="30850" cy="50952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3763BE53-BC81-42CF-9A1F-7A5B810E3809}"/>
                  </a:ext>
                </a:extLst>
              </p:cNvPr>
              <p:cNvSpPr/>
              <p:nvPr/>
            </p:nvSpPr>
            <p:spPr>
              <a:xfrm rot="3743727">
                <a:off x="2195784" y="1919294"/>
                <a:ext cx="45719" cy="45719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F6910D0-B5DF-4E75-8A26-4167373D8AFB}"/>
              </a:ext>
            </a:extLst>
          </p:cNvPr>
          <p:cNvGrpSpPr/>
          <p:nvPr/>
        </p:nvGrpSpPr>
        <p:grpSpPr>
          <a:xfrm>
            <a:off x="5365636" y="1379615"/>
            <a:ext cx="2063341" cy="2567006"/>
            <a:chOff x="5365636" y="1379615"/>
            <a:chExt cx="2063341" cy="2567006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4982A6B-DBC0-4BC7-8F6A-7D4ADF42F819}"/>
                </a:ext>
              </a:extLst>
            </p:cNvPr>
            <p:cNvGrpSpPr/>
            <p:nvPr/>
          </p:nvGrpSpPr>
          <p:grpSpPr>
            <a:xfrm>
              <a:off x="5365636" y="1379615"/>
              <a:ext cx="2063341" cy="2567006"/>
              <a:chOff x="5365636" y="1379615"/>
              <a:chExt cx="2063341" cy="2567006"/>
            </a:xfrm>
          </p:grpSpPr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6E8F1927-1763-4338-AAA2-AA493897E7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0924" b="99615" l="98" r="51172">
                            <a14:foregroundMark x1="6934" y1="33504" x2="6934" y2="33504"/>
                            <a14:foregroundMark x1="3185" y1="23356" x2="14203" y2="22819"/>
                            <a14:foregroundMark x1="391" y1="23492" x2="2508" y2="23389"/>
                            <a14:foregroundMark x1="17536" y1="22783" x2="40847" y2="23865"/>
                            <a14:foregroundMark x1="41183" y1="24166" x2="45020" y2="40051"/>
                            <a14:foregroundMark x1="45020" y1="40051" x2="44434" y2="97433"/>
                            <a14:foregroundMark x1="44434" y1="97433" x2="28516" y2="98845"/>
                            <a14:foregroundMark x1="28516" y1="98845" x2="5859" y2="92298"/>
                            <a14:foregroundMark x1="5859" y1="92298" x2="1758" y2="76380"/>
                            <a14:foregroundMark x1="2956" y1="46320" x2="3809" y2="24904"/>
                            <a14:foregroundMark x1="2274" y1="63415" x2="2910" y2="47464"/>
                            <a14:foregroundMark x1="2259" y1="63800" x2="2274" y2="63415"/>
                            <a14:foregroundMark x1="1758" y1="76380" x2="2259" y2="63800"/>
                            <a14:foregroundMark x1="21777" y1="43261" x2="27734" y2="28883"/>
                            <a14:foregroundMark x1="27734" y1="28883" x2="34180" y2="44416"/>
                            <a14:foregroundMark x1="34180" y1="44416" x2="31641" y2="61874"/>
                            <a14:foregroundMark x1="31641" y1="61874" x2="20508" y2="67908"/>
                            <a14:foregroundMark x1="27487" y1="44673" x2="30957" y2="33119"/>
                            <a14:foregroundMark x1="27024" y1="46213" x2="27487" y2="44673"/>
                            <a14:foregroundMark x1="20508" y1="67908" x2="27024" y2="46213"/>
                            <a14:foregroundMark x1="30957" y1="33119" x2="19043" y2="43646"/>
                            <a14:foregroundMark x1="19043" y1="43646" x2="27637" y2="56354"/>
                            <a14:foregroundMark x1="30031" y1="70974" x2="30664" y2="74840"/>
                            <a14:foregroundMark x1="27637" y1="56354" x2="29997" y2="70768"/>
                            <a14:foregroundMark x1="30664" y1="74840" x2="28676" y2="75177"/>
                            <a14:foregroundMark x1="13184" y1="87035" x2="19629" y2="71374"/>
                            <a14:foregroundMark x1="19629" y1="71374" x2="19531" y2="64698"/>
                            <a14:foregroundMark x1="6250" y1="96534" x2="20117" y2="92169"/>
                            <a14:foregroundMark x1="38909" y1="93292" x2="48047" y2="93838"/>
                            <a14:foregroundMark x1="20117" y1="92169" x2="38720" y2="93281"/>
                            <a14:foregroundMark x1="38470" y1="93796" x2="19141" y2="93710"/>
                            <a14:foregroundMark x1="48047" y1="93838" x2="38665" y2="93796"/>
                            <a14:foregroundMark x1="19141" y1="93710" x2="30371" y2="91399"/>
                            <a14:foregroundMark x1="30371" y1="91399" x2="34375" y2="91656"/>
                            <a14:foregroundMark x1="7932" y1="98443" x2="42578" y2="96149"/>
                            <a14:foregroundMark x1="42578" y1="96149" x2="8154" y2="97930"/>
                            <a14:foregroundMark x1="29609" y1="44673" x2="34473" y2="34018"/>
                            <a14:foregroundMark x1="28906" y1="46213" x2="29609" y2="44673"/>
                            <a14:foregroundMark x1="28027" y1="48139" x2="28906" y2="46213"/>
                            <a14:foregroundMark x1="34473" y1="34018" x2="29395" y2="36714"/>
                            <a14:foregroundMark x1="30469" y1="40693" x2="41797" y2="34531"/>
                            <a14:foregroundMark x1="41797" y1="34531" x2="35449" y2="36714"/>
                            <a14:foregroundMark x1="18848" y1="24647" x2="29492" y2="20539"/>
                            <a14:foregroundMark x1="29492" y1="20539" x2="40847" y2="22914"/>
                            <a14:foregroundMark x1="42393" y1="25254" x2="42480" y2="42105"/>
                            <a14:foregroundMark x1="46839" y1="65416" x2="48145" y2="72401"/>
                            <a14:foregroundMark x1="42480" y1="42105" x2="46826" y2="65347"/>
                            <a14:foregroundMark x1="48145" y1="72401" x2="47656" y2="99743"/>
                            <a14:foregroundMark x1="46846" y1="49530" x2="46387" y2="32221"/>
                            <a14:foregroundMark x1="47266" y1="65340" x2="47223" y2="63705"/>
                            <a14:foregroundMark x1="46387" y1="32221" x2="44824" y2="30039"/>
                            <a14:foregroundMark x1="44238" y1="33248" x2="46082" y2="28568"/>
                            <a14:foregroundMark x1="47104" y1="49503" x2="50977" y2="43004"/>
                            <a14:foregroundMark x1="44922" y1="34018" x2="47852" y2="30809"/>
                            <a14:foregroundMark x1="41113" y1="27985" x2="28906" y2="26187"/>
                            <a14:foregroundMark x1="28906" y1="26187" x2="40527" y2="23107"/>
                            <a14:foregroundMark x1="30566" y1="25032" x2="41164" y2="22510"/>
                            <a14:foregroundMark x1="22168" y1="69705" x2="23926" y2="86650"/>
                            <a14:foregroundMark x1="5957" y1="92940" x2="586" y2="95379"/>
                            <a14:foregroundMark x1="3125" y1="84211" x2="195" y2="85366"/>
                            <a14:foregroundMark x1="45898" y1="28626" x2="47754" y2="30167"/>
                            <a14:foregroundMark x1="46289" y1="29653" x2="47266" y2="30167"/>
                            <a14:foregroundMark x1="46094" y1="29268" x2="47949" y2="28113"/>
                            <a14:foregroundMark x1="2539" y1="86650" x2="293" y2="87805"/>
                            <a14:foregroundMark x1="3320" y1="97818" x2="2195" y2="98470"/>
                            <a14:foregroundMark x1="6836" y1="95507" x2="6641" y2="95892"/>
                            <a14:foregroundMark x1="2246" y1="48010" x2="1495" y2="48339"/>
                            <a14:foregroundMark x1="1465" y1="48652" x2="684" y2="48780"/>
                            <a14:foregroundMark x1="293" y1="47625" x2="1367" y2="46598"/>
                            <a14:foregroundMark x1="879" y1="60976" x2="195" y2="61361"/>
                            <a14:foregroundMark x1="1074" y1="62644" x2="1074" y2="62644"/>
                            <a14:foregroundMark x1="1367" y1="65340" x2="1367" y2="65340"/>
                            <a14:foregroundMark x1="391" y1="50834" x2="391" y2="50834"/>
                            <a14:foregroundMark x1="293" y1="50834" x2="293" y2="50834"/>
                            <a14:foregroundMark x1="195" y1="50706" x2="195" y2="50706"/>
                            <a14:foregroundMark x1="98" y1="50963" x2="586" y2="46598"/>
                            <a14:foregroundMark x1="98" y1="52503" x2="684" y2="45571"/>
                            <a14:foregroundMark x1="1563" y1="53659" x2="1563" y2="53402"/>
                            <a14:foregroundMark x1="488" y1="53530" x2="781" y2="44801"/>
                            <a14:foregroundMark x1="586" y1="45443" x2="293" y2="55071"/>
                            <a14:foregroundMark x1="25488" y1="79204" x2="28418" y2="78691"/>
                            <a14:foregroundMark x1="29395" y1="72015" x2="29492" y2="72015"/>
                            <a14:foregroundMark x1="29492" y1="76893" x2="29492" y2="76893"/>
                            <a14:foregroundMark x1="28125" y1="82028" x2="28125" y2="82028"/>
                            <a14:foregroundMark x1="28711" y1="81772" x2="28711" y2="81772"/>
                            <a14:foregroundMark x1="28613" y1="82028" x2="28613" y2="82028"/>
                            <a14:foregroundMark x1="28418" y1="80103" x2="28418" y2="80103"/>
                            <a14:foregroundMark x1="28516" y1="75995" x2="28516" y2="75995"/>
                            <a14:foregroundMark x1="29199" y1="77535" x2="29492" y2="77150"/>
                            <a14:foregroundMark x1="29395" y1="76893" x2="29395" y2="76893"/>
                            <a14:foregroundMark x1="30469" y1="77535" x2="30469" y2="77535"/>
                            <a14:foregroundMark x1="30469" y1="77407" x2="30469" y2="77407"/>
                            <a14:foregroundMark x1="30469" y1="77407" x2="30469" y2="77407"/>
                            <a14:foregroundMark x1="30469" y1="77022" x2="30469" y2="77022"/>
                            <a14:foregroundMark x1="30469" y1="77022" x2="30469" y2="77022"/>
                            <a14:foregroundMark x1="30469" y1="77022" x2="29688" y2="77407"/>
                            <a14:foregroundMark x1="30371" y1="77535" x2="31543" y2="76252"/>
                            <a14:foregroundMark x1="27734" y1="82670" x2="32813" y2="80488"/>
                            <a14:foregroundMark x1="26563" y1="83954" x2="32910" y2="78562"/>
                            <a14:foregroundMark x1="25684" y1="82413" x2="31152" y2="79204"/>
                            <a14:foregroundMark x1="5859" y1="24775" x2="6934" y2="20924"/>
                            <a14:foregroundMark x1="1270" y1="25931" x2="2930" y2="26444"/>
                            <a14:foregroundMark x1="16016" y1="24005" x2="16016" y2="24005"/>
                            <a14:foregroundMark x1="16113" y1="23620" x2="16113" y2="23620"/>
                            <a14:foregroundMark x1="16113" y1="24005" x2="16113" y2="24005"/>
                            <a14:foregroundMark x1="15918" y1="23620" x2="15918" y2="23620"/>
                            <a14:foregroundMark x1="15820" y1="23492" x2="15820" y2="23492"/>
                            <a14:foregroundMark x1="15820" y1="22721" x2="15820" y2="22721"/>
                            <a14:foregroundMark x1="27832" y1="75481" x2="27832" y2="75481"/>
                            <a14:foregroundMark x1="34863" y1="84339" x2="34863" y2="84339"/>
                            <a14:foregroundMark x1="35547" y1="84724" x2="35547" y2="84724"/>
                            <a14:backgroundMark x1="2580" y1="24279" x2="3223" y2="23235"/>
                            <a14:backgroundMark x1="514" y1="83116" x2="0" y2="81258"/>
                            <a14:backgroundMark x1="3002" y1="92109" x2="2161" y2="89068"/>
                            <a14:backgroundMark x1="5078" y1="99615" x2="4069" y2="95969"/>
                            <a14:backgroundMark x1="3937" y1="98755" x2="4297" y2="98460"/>
                            <a14:backgroundMark x1="4050" y1="98927" x2="5566" y2="98203"/>
                            <a14:backgroundMark x1="4002" y1="98853" x2="8203" y2="97818"/>
                            <a14:backgroundMark x1="121" y1="62644" x2="0" y2="60462"/>
                            <a14:backgroundMark x1="272" y1="65340" x2="121" y2="62644"/>
                            <a14:backgroundMark x1="293" y1="65725" x2="272" y2="65340"/>
                            <a14:backgroundMark x1="47852" y1="49422" x2="48730" y2="63543"/>
                            <a14:backgroundMark x1="47266" y1="63800" x2="49414" y2="53273"/>
                            <a14:backgroundMark x1="15954" y1="24005" x2="16016" y2="24904"/>
                            <a14:backgroundMark x1="15927" y1="23620" x2="15954" y2="24005"/>
                            <a14:backgroundMark x1="15865" y1="22721" x2="15927" y2="23620"/>
                            <a14:backgroundMark x1="15820" y1="22080" x2="15865" y2="22721"/>
                            <a14:backgroundMark x1="28427" y1="75995" x2="28599" y2="75673"/>
                            <a14:backgroundMark x1="27864" y1="77052" x2="28427" y2="75995"/>
                            <a14:backgroundMark x1="27832" y1="75995" x2="28125" y2="75610"/>
                            <a14:backgroundMark x1="27344" y1="76637" x2="27832" y2="75995"/>
                            <a14:backgroundMark x1="30119" y1="70520" x2="30859" y2="68036"/>
                            <a14:backgroundMark x1="28587" y1="75655" x2="29962" y2="71045"/>
                            <a14:backgroundMark x1="28486" y1="75995" x2="28556" y2="75759"/>
                            <a14:backgroundMark x1="28188" y1="76996" x2="28486" y2="75995"/>
                            <a14:backgroundMark x1="48963" y1="28566" x2="49316" y2="28883"/>
                            <a14:backgroundMark x1="48078" y1="27771" x2="50184" y2="29663"/>
                            <a14:backgroundMark x1="41602" y1="21951" x2="47268" y2="27042"/>
                            <a14:backgroundMark x1="46094" y1="23492" x2="47852" y2="23620"/>
                            <a14:backgroundMark x1="284" y1="65340" x2="391" y2="66110"/>
                            <a14:backgroundMark x1="0" y1="63286" x2="284" y2="65340"/>
                            <a14:backgroundMark x1="1758" y1="97818" x2="293" y2="98716"/>
                            <a14:backgroundMark x1="1074" y1="98845" x2="293" y2="99743"/>
                            <a14:backgroundMark x1="3516" y1="47240" x2="2930" y2="47497"/>
                            <a14:backgroundMark x1="488" y1="63928" x2="488" y2="63928"/>
                            <a14:backgroundMark x1="781" y1="63800" x2="781" y2="63800"/>
                            <a14:backgroundMark x1="684" y1="63800" x2="684" y2="63800"/>
                            <a14:backgroundMark x1="1074" y1="63543" x2="1074" y2="63543"/>
                            <a14:backgroundMark x1="1270" y1="63543" x2="1270" y2="63543"/>
                            <a14:backgroundMark x1="1660" y1="63415" x2="1660" y2="63415"/>
                            <a14:backgroundMark x1="2051" y1="64056" x2="2051" y2="64056"/>
                            <a14:backgroundMark x1="7715" y1="36329" x2="7715" y2="36329"/>
                            <a14:backgroundMark x1="28125" y1="44673" x2="28125" y2="44673"/>
                            <a14:backgroundMark x1="27539" y1="46213" x2="27539" y2="46213"/>
                            <a14:backgroundMark x1="27539" y1="46213" x2="27539" y2="46213"/>
                            <a14:backgroundMark x1="28027" y1="46213" x2="28027" y2="46213"/>
                            <a14:backgroundMark x1="35059" y1="84724" x2="35059" y2="84724"/>
                            <a14:backgroundMark x1="39258" y1="92169" x2="39453" y2="92169"/>
                            <a14:backgroundMark x1="39063" y1="92298" x2="39063" y2="92298"/>
                            <a14:backgroundMark x1="39355" y1="91784" x2="39355" y2="91784"/>
                          </a14:backgroundRemoval>
                        </a14:imgEffect>
                        <a14:imgEffect>
                          <a14:saturation sat="400000"/>
                        </a14:imgEffect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912" r="52086"/>
              <a:stretch/>
            </p:blipFill>
            <p:spPr>
              <a:xfrm>
                <a:off x="5365636" y="1388398"/>
                <a:ext cx="2063341" cy="255822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2" name="Gruppieren 1">
                <a:extLst>
                  <a:ext uri="{FF2B5EF4-FFF2-40B4-BE49-F238E27FC236}">
                    <a16:creationId xmlns:a16="http://schemas.microsoft.com/office/drawing/2014/main" id="{9C14EFB9-E11D-4FBD-9318-024300EEC089}"/>
                  </a:ext>
                </a:extLst>
              </p:cNvPr>
              <p:cNvGrpSpPr/>
              <p:nvPr/>
            </p:nvGrpSpPr>
            <p:grpSpPr>
              <a:xfrm>
                <a:off x="6374448" y="1389722"/>
                <a:ext cx="45719" cy="65931"/>
                <a:chOff x="6374448" y="1389722"/>
                <a:chExt cx="45719" cy="65931"/>
              </a:xfrm>
              <a:effectLst>
                <a:reflection blurRad="6350" stA="50000" endA="300" endPos="90000" dir="5400000" sy="-100000" algn="bl" rotWithShape="0"/>
              </a:effectLst>
            </p:grpSpPr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4FD72391-6F62-444D-99D2-21D7DEB852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38484" flipH="1" flipV="1">
                  <a:off x="6385032" y="1404701"/>
                  <a:ext cx="30850" cy="50952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62C528CF-C020-4D66-8A6C-D01A1245E176}"/>
                    </a:ext>
                  </a:extLst>
                </p:cNvPr>
                <p:cNvSpPr/>
                <p:nvPr/>
              </p:nvSpPr>
              <p:spPr>
                <a:xfrm rot="5194753">
                  <a:off x="6374448" y="1389722"/>
                  <a:ext cx="45719" cy="45719"/>
                </a:xfrm>
                <a:prstGeom prst="ellipse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981FD7DA-0B5A-4E73-990F-5B1C3BFFA7ED}"/>
                  </a:ext>
                </a:extLst>
              </p:cNvPr>
              <p:cNvGrpSpPr/>
              <p:nvPr/>
            </p:nvGrpSpPr>
            <p:grpSpPr>
              <a:xfrm>
                <a:off x="5517198" y="1379615"/>
                <a:ext cx="45719" cy="65931"/>
                <a:chOff x="6374448" y="1389722"/>
                <a:chExt cx="45719" cy="65931"/>
              </a:xfrm>
              <a:effectLst>
                <a:reflection blurRad="6350" stA="50000" endA="300" endPos="90000" dir="5400000" sy="-100000" algn="bl" rotWithShape="0"/>
              </a:effectLst>
            </p:grpSpPr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3EF60A51-3A01-41B2-BCBC-D5F3268B6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38484" flipH="1" flipV="1">
                  <a:off x="6385032" y="1404701"/>
                  <a:ext cx="30850" cy="50952"/>
                </a:xfrm>
                <a:prstGeom prst="line">
                  <a:avLst/>
                </a:prstGeom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Ellipse 27">
                  <a:extLst>
                    <a:ext uri="{FF2B5EF4-FFF2-40B4-BE49-F238E27FC236}">
                      <a16:creationId xmlns:a16="http://schemas.microsoft.com/office/drawing/2014/main" id="{63D2F167-85D7-4323-AB0B-5F75A2CE8C58}"/>
                    </a:ext>
                  </a:extLst>
                </p:cNvPr>
                <p:cNvSpPr/>
                <p:nvPr/>
              </p:nvSpPr>
              <p:spPr>
                <a:xfrm rot="5194753">
                  <a:off x="6374448" y="1389722"/>
                  <a:ext cx="45719" cy="45719"/>
                </a:xfrm>
                <a:prstGeom prst="ellipse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3175"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9" name="Grafik 28">
                <a:extLst>
                  <a:ext uri="{FF2B5EF4-FFF2-40B4-BE49-F238E27FC236}">
                    <a16:creationId xmlns:a16="http://schemas.microsoft.com/office/drawing/2014/main" id="{5D7BEBBC-F150-4AAD-87A1-B63D9E6245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2208" b="99615" l="195" r="50977">
                            <a14:foregroundMark x1="6934" y1="33504" x2="6934" y2="33504"/>
                            <a14:foregroundMark x1="3185" y1="23356" x2="14203" y2="22819"/>
                            <a14:foregroundMark x1="391" y1="23492" x2="2508" y2="23389"/>
                            <a14:foregroundMark x1="39006" y1="23779" x2="41113" y2="23877"/>
                            <a14:foregroundMark x1="17536" y1="22783" x2="38936" y2="23776"/>
                            <a14:foregroundMark x1="41113" y1="23877" x2="45020" y2="40051"/>
                            <a14:foregroundMark x1="45020" y1="40051" x2="44434" y2="97433"/>
                            <a14:foregroundMark x1="44434" y1="97433" x2="28516" y2="98845"/>
                            <a14:foregroundMark x1="28516" y1="98845" x2="5859" y2="92298"/>
                            <a14:foregroundMark x1="5859" y1="92298" x2="1758" y2="76380"/>
                            <a14:foregroundMark x1="1758" y1="76380" x2="3809" y2="24904"/>
                            <a14:foregroundMark x1="21777" y1="43261" x2="27734" y2="28883"/>
                            <a14:foregroundMark x1="27734" y1="28883" x2="34180" y2="44416"/>
                            <a14:foregroundMark x1="34180" y1="44416" x2="31641" y2="61874"/>
                            <a14:foregroundMark x1="31641" y1="61874" x2="20508" y2="67908"/>
                            <a14:foregroundMark x1="20508" y1="67908" x2="30957" y2="33119"/>
                            <a14:foregroundMark x1="30957" y1="33119" x2="19043" y2="43646"/>
                            <a14:foregroundMark x1="19043" y1="43646" x2="27637" y2="56354"/>
                            <a14:foregroundMark x1="30031" y1="70974" x2="30664" y2="74840"/>
                            <a14:foregroundMark x1="27637" y1="56354" x2="29997" y2="70768"/>
                            <a14:foregroundMark x1="30664" y1="74840" x2="28676" y2="75177"/>
                            <a14:foregroundMark x1="13184" y1="87035" x2="19629" y2="71374"/>
                            <a14:foregroundMark x1="19629" y1="71374" x2="19531" y2="64698"/>
                            <a14:foregroundMark x1="6250" y1="96534" x2="20117" y2="92169"/>
                            <a14:foregroundMark x1="20117" y1="92169" x2="48047" y2="93838"/>
                            <a14:foregroundMark x1="48047" y1="93838" x2="19141" y2="93710"/>
                            <a14:foregroundMark x1="19141" y1="93710" x2="30371" y2="91399"/>
                            <a14:foregroundMark x1="30371" y1="91399" x2="34375" y2="91656"/>
                            <a14:foregroundMark x1="7932" y1="98443" x2="42578" y2="96149"/>
                            <a14:foregroundMark x1="42578" y1="96149" x2="8154" y2="97930"/>
                            <a14:foregroundMark x1="28027" y1="48139" x2="34473" y2="34018"/>
                            <a14:foregroundMark x1="34473" y1="34018" x2="29395" y2="36714"/>
                            <a14:foregroundMark x1="30469" y1="40693" x2="41797" y2="34531"/>
                            <a14:foregroundMark x1="41797" y1="34531" x2="35449" y2="36714"/>
                            <a14:foregroundMark x1="18848" y1="24647" x2="29492" y2="20539"/>
                            <a14:foregroundMark x1="29492" y1="20539" x2="42383" y2="23235"/>
                            <a14:foregroundMark x1="42403" y1="27201" x2="42480" y2="42105"/>
                            <a14:foregroundMark x1="42383" y1="23235" x2="42394" y2="25461"/>
                            <a14:foregroundMark x1="46839" y1="65416" x2="48145" y2="72401"/>
                            <a14:foregroundMark x1="42480" y1="42105" x2="46826" y2="65347"/>
                            <a14:foregroundMark x1="48145" y1="72401" x2="47656" y2="99743"/>
                            <a14:foregroundMark x1="46846" y1="49530" x2="46387" y2="32221"/>
                            <a14:foregroundMark x1="47266" y1="65340" x2="47223" y2="63705"/>
                            <a14:foregroundMark x1="46387" y1="32221" x2="44824" y2="30039"/>
                            <a14:foregroundMark x1="44238" y1="33248" x2="47070" y2="26059"/>
                            <a14:foregroundMark x1="47104" y1="49503" x2="50977" y2="43004"/>
                            <a14:foregroundMark x1="44922" y1="34018" x2="47852" y2="30809"/>
                            <a14:foregroundMark x1="36303" y1="27277" x2="28906" y2="26187"/>
                            <a14:foregroundMark x1="41113" y1="27985" x2="37876" y2="27508"/>
                            <a14:foregroundMark x1="28906" y1="26187" x2="40527" y2="23107"/>
                            <a14:foregroundMark x1="40527" y1="23107" x2="47461" y2="23492"/>
                            <a14:foregroundMark x1="30566" y1="25032" x2="41895" y2="22336"/>
                            <a14:foregroundMark x1="41895" y1="22336" x2="43848" y2="22850"/>
                            <a14:foregroundMark x1="43555" y1="24005" x2="46973" y2="26059"/>
                            <a14:foregroundMark x1="22168" y1="69705" x2="23926" y2="86650"/>
                            <a14:foregroundMark x1="5957" y1="92940" x2="586" y2="95379"/>
                            <a14:foregroundMark x1="3125" y1="84211" x2="195" y2="85366"/>
                            <a14:backgroundMark x1="1563" y1="25931" x2="3223" y2="23235"/>
                            <a14:backgroundMark x1="514" y1="83116" x2="0" y2="81258"/>
                            <a14:backgroundMark x1="3002" y1="92109" x2="1574" y2="86946"/>
                            <a14:backgroundMark x1="5078" y1="99615" x2="4069" y2="95969"/>
                            <a14:backgroundMark x1="2539" y1="98716" x2="0" y2="98716"/>
                            <a14:backgroundMark x1="2734" y1="99743" x2="4297" y2="98460"/>
                            <a14:backgroundMark x1="2344" y1="99743" x2="5566" y2="98203"/>
                            <a14:backgroundMark x1="1953" y1="99358" x2="8203" y2="97818"/>
                            <a14:backgroundMark x1="195" y1="46213" x2="98" y2="52118"/>
                            <a14:backgroundMark x1="293" y1="65725" x2="0" y2="60462"/>
                            <a14:backgroundMark x1="47852" y1="49422" x2="48730" y2="63543"/>
                            <a14:backgroundMark x1="47266" y1="63800" x2="49414" y2="53273"/>
                            <a14:backgroundMark x1="15820" y1="22080" x2="16016" y2="24904"/>
                            <a14:backgroundMark x1="26758" y1="78562" x2="27246" y2="78947"/>
                            <a14:backgroundMark x1="26855" y1="78947" x2="28906" y2="75096"/>
                            <a14:backgroundMark x1="27344" y1="76637" x2="28125" y2="75610"/>
                            <a14:backgroundMark x1="26953" y1="77022" x2="30859" y2="77022"/>
                            <a14:backgroundMark x1="28418" y1="79589" x2="28613" y2="83055"/>
                            <a14:backgroundMark x1="28027" y1="77535" x2="30859" y2="68036"/>
                            <a14:backgroundMark x1="43750" y1="28113" x2="42188" y2="26573"/>
                            <a14:backgroundMark x1="36523" y1="26701" x2="38281" y2="25674"/>
                            <a14:backgroundMark x1="36133" y1="27856" x2="36816" y2="29525"/>
                          </a14:backgroundRemoval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16" t="24384" r="54408" b="70116"/>
              <a:stretch/>
            </p:blipFill>
            <p:spPr>
              <a:xfrm rot="12881571">
                <a:off x="7077954" y="1480878"/>
                <a:ext cx="333156" cy="166846"/>
              </a:xfrm>
              <a:prstGeom prst="flowChartExtract">
                <a:avLst/>
              </a:prstGeom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</p:pic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568B3880-5582-4F7E-AF57-8D6DB589328E}"/>
                </a:ext>
              </a:extLst>
            </p:cNvPr>
            <p:cNvGrpSpPr/>
            <p:nvPr/>
          </p:nvGrpSpPr>
          <p:grpSpPr>
            <a:xfrm>
              <a:off x="7354180" y="3809072"/>
              <a:ext cx="45719" cy="65931"/>
              <a:chOff x="7354180" y="3809072"/>
              <a:chExt cx="45719" cy="65931"/>
            </a:xfrm>
            <a:effectLst>
              <a:reflection blurRad="6350" stA="50000" endA="300" endPos="55000" dir="5400000" sy="-100000" algn="bl" rotWithShape="0"/>
            </a:effectLst>
          </p:grpSpPr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DC49CBE9-ED2F-494E-9033-037CF7E4DE08}"/>
                  </a:ext>
                </a:extLst>
              </p:cNvPr>
              <p:cNvCxnSpPr>
                <a:cxnSpLocks/>
              </p:cNvCxnSpPr>
              <p:nvPr/>
            </p:nvCxnSpPr>
            <p:spPr>
              <a:xfrm rot="1238484" flipH="1" flipV="1">
                <a:off x="7364764" y="3824051"/>
                <a:ext cx="30850" cy="50952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FEEC95C3-1FCC-44F5-883B-AE53499DDBBE}"/>
                  </a:ext>
                </a:extLst>
              </p:cNvPr>
              <p:cNvSpPr/>
              <p:nvPr/>
            </p:nvSpPr>
            <p:spPr>
              <a:xfrm rot="5194753">
                <a:off x="7354180" y="3809072"/>
                <a:ext cx="45719" cy="45719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789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uppieren 287">
            <a:extLst>
              <a:ext uri="{FF2B5EF4-FFF2-40B4-BE49-F238E27FC236}">
                <a16:creationId xmlns:a16="http://schemas.microsoft.com/office/drawing/2014/main" id="{7672697C-0F55-4050-85C2-924E4EA58231}"/>
              </a:ext>
            </a:extLst>
          </p:cNvPr>
          <p:cNvGrpSpPr/>
          <p:nvPr/>
        </p:nvGrpSpPr>
        <p:grpSpPr>
          <a:xfrm>
            <a:off x="1862743" y="503463"/>
            <a:ext cx="4819650" cy="4924426"/>
            <a:chOff x="1862743" y="503463"/>
            <a:chExt cx="4819650" cy="4924426"/>
          </a:xfrm>
        </p:grpSpPr>
        <p:sp>
          <p:nvSpPr>
            <p:cNvPr id="286" name="Rechteck 285">
              <a:extLst>
                <a:ext uri="{FF2B5EF4-FFF2-40B4-BE49-F238E27FC236}">
                  <a16:creationId xmlns:a16="http://schemas.microsoft.com/office/drawing/2014/main" id="{16ACEF76-5964-43CE-AFFA-20B3CD3E18E7}"/>
                </a:ext>
              </a:extLst>
            </p:cNvPr>
            <p:cNvSpPr/>
            <p:nvPr/>
          </p:nvSpPr>
          <p:spPr>
            <a:xfrm>
              <a:off x="1862743" y="503463"/>
              <a:ext cx="4819650" cy="4924426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342900" h="8763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7" name="Grafik 286">
              <a:extLst>
                <a:ext uri="{FF2B5EF4-FFF2-40B4-BE49-F238E27FC236}">
                  <a16:creationId xmlns:a16="http://schemas.microsoft.com/office/drawing/2014/main" id="{C7EDD3B8-376A-4F06-B13B-92CF8191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305" y="808263"/>
              <a:ext cx="4200526" cy="4314825"/>
            </a:xfrm>
            <a:prstGeom prst="rect">
              <a:avLst/>
            </a:prstGeom>
          </p:spPr>
        </p:pic>
      </p:grpSp>
      <p:grpSp>
        <p:nvGrpSpPr>
          <p:cNvPr id="516" name="Gruppieren 515">
            <a:extLst>
              <a:ext uri="{FF2B5EF4-FFF2-40B4-BE49-F238E27FC236}">
                <a16:creationId xmlns:a16="http://schemas.microsoft.com/office/drawing/2014/main" id="{2414B2E1-81D0-4451-8190-EBA85A8D5677}"/>
              </a:ext>
            </a:extLst>
          </p:cNvPr>
          <p:cNvGrpSpPr/>
          <p:nvPr/>
        </p:nvGrpSpPr>
        <p:grpSpPr>
          <a:xfrm>
            <a:off x="2586643" y="1222600"/>
            <a:ext cx="3371850" cy="3486150"/>
            <a:chOff x="7276009" y="3872169"/>
            <a:chExt cx="3371850" cy="3486150"/>
          </a:xfrm>
        </p:grpSpPr>
        <p:grpSp>
          <p:nvGrpSpPr>
            <p:cNvPr id="517" name="Gruppieren 516">
              <a:extLst>
                <a:ext uri="{FF2B5EF4-FFF2-40B4-BE49-F238E27FC236}">
                  <a16:creationId xmlns:a16="http://schemas.microsoft.com/office/drawing/2014/main" id="{74E92382-98AE-46A0-91FA-5C39924AA110}"/>
                </a:ext>
              </a:extLst>
            </p:cNvPr>
            <p:cNvGrpSpPr/>
            <p:nvPr/>
          </p:nvGrpSpPr>
          <p:grpSpPr>
            <a:xfrm>
              <a:off x="7276009" y="3872169"/>
              <a:ext cx="3371850" cy="3486150"/>
              <a:chOff x="5129753" y="965203"/>
              <a:chExt cx="3371850" cy="3486150"/>
            </a:xfrm>
          </p:grpSpPr>
          <p:grpSp>
            <p:nvGrpSpPr>
              <p:cNvPr id="519" name="Gruppieren 518">
                <a:extLst>
                  <a:ext uri="{FF2B5EF4-FFF2-40B4-BE49-F238E27FC236}">
                    <a16:creationId xmlns:a16="http://schemas.microsoft.com/office/drawing/2014/main" id="{80F990B9-F6B1-4D2C-BF18-B0F15A0A7530}"/>
                  </a:ext>
                </a:extLst>
              </p:cNvPr>
              <p:cNvGrpSpPr/>
              <p:nvPr/>
            </p:nvGrpSpPr>
            <p:grpSpPr>
              <a:xfrm>
                <a:off x="5129753" y="965203"/>
                <a:ext cx="3371850" cy="3486150"/>
                <a:chOff x="5129753" y="965203"/>
                <a:chExt cx="3371850" cy="3486150"/>
              </a:xfrm>
            </p:grpSpPr>
            <p:grpSp>
              <p:nvGrpSpPr>
                <p:cNvPr id="521" name="Gruppieren 520">
                  <a:extLst>
                    <a:ext uri="{FF2B5EF4-FFF2-40B4-BE49-F238E27FC236}">
                      <a16:creationId xmlns:a16="http://schemas.microsoft.com/office/drawing/2014/main" id="{2CBAC932-9CCE-4AB1-905D-2A16789292C9}"/>
                    </a:ext>
                  </a:extLst>
                </p:cNvPr>
                <p:cNvGrpSpPr/>
                <p:nvPr/>
              </p:nvGrpSpPr>
              <p:grpSpPr>
                <a:xfrm>
                  <a:off x="5129753" y="965203"/>
                  <a:ext cx="3371850" cy="3486150"/>
                  <a:chOff x="4891630" y="1023153"/>
                  <a:chExt cx="3371850" cy="3486150"/>
                </a:xfrm>
              </p:grpSpPr>
              <p:sp>
                <p:nvSpPr>
                  <p:cNvPr id="539" name="Ellipse 538">
                    <a:extLst>
                      <a:ext uri="{FF2B5EF4-FFF2-40B4-BE49-F238E27FC236}">
                        <a16:creationId xmlns:a16="http://schemas.microsoft.com/office/drawing/2014/main" id="{8337608B-76C3-451B-949C-CBFC9DC58097}"/>
                      </a:ext>
                    </a:extLst>
                  </p:cNvPr>
                  <p:cNvSpPr/>
                  <p:nvPr/>
                </p:nvSpPr>
                <p:spPr>
                  <a:xfrm>
                    <a:off x="4891630" y="1023153"/>
                    <a:ext cx="3371850" cy="348615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40" name="Ellipse 539">
                    <a:extLst>
                      <a:ext uri="{FF2B5EF4-FFF2-40B4-BE49-F238E27FC236}">
                        <a16:creationId xmlns:a16="http://schemas.microsoft.com/office/drawing/2014/main" id="{BB522741-0E92-4037-83AA-3A57A8CEB1D4}"/>
                      </a:ext>
                    </a:extLst>
                  </p:cNvPr>
                  <p:cNvSpPr/>
                  <p:nvPr/>
                </p:nvSpPr>
                <p:spPr>
                  <a:xfrm>
                    <a:off x="4891630" y="1023153"/>
                    <a:ext cx="3371850" cy="3486150"/>
                  </a:xfrm>
                  <a:prstGeom prst="ellipse">
                    <a:avLst/>
                  </a:prstGeom>
                  <a:solidFill>
                    <a:srgbClr val="00CC00">
                      <a:alpha val="21961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541" name="Gerader Verbinder 540">
                    <a:extLst>
                      <a:ext uri="{FF2B5EF4-FFF2-40B4-BE49-F238E27FC236}">
                        <a16:creationId xmlns:a16="http://schemas.microsoft.com/office/drawing/2014/main" id="{300BD3F8-CC34-4F1A-9AB5-1E7C69994089}"/>
                      </a:ext>
                    </a:extLst>
                  </p:cNvPr>
                  <p:cNvCxnSpPr>
                    <a:stCxn id="540" idx="0"/>
                    <a:endCxn id="540" idx="4"/>
                  </p:cNvCxnSpPr>
                  <p:nvPr/>
                </p:nvCxnSpPr>
                <p:spPr>
                  <a:xfrm>
                    <a:off x="6577555" y="1023153"/>
                    <a:ext cx="0" cy="3486150"/>
                  </a:xfrm>
                  <a:prstGeom prst="line">
                    <a:avLst/>
                  </a:prstGeom>
                  <a:ln>
                    <a:solidFill>
                      <a:srgbClr val="00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Gerader Verbinder 541">
                    <a:extLst>
                      <a:ext uri="{FF2B5EF4-FFF2-40B4-BE49-F238E27FC236}">
                        <a16:creationId xmlns:a16="http://schemas.microsoft.com/office/drawing/2014/main" id="{0EF6DC12-E802-4F9C-B453-AB9E00DD6501}"/>
                      </a:ext>
                    </a:extLst>
                  </p:cNvPr>
                  <p:cNvCxnSpPr>
                    <a:cxnSpLocks/>
                    <a:stCxn id="540" idx="2"/>
                    <a:endCxn id="540" idx="6"/>
                  </p:cNvCxnSpPr>
                  <p:nvPr/>
                </p:nvCxnSpPr>
                <p:spPr>
                  <a:xfrm>
                    <a:off x="4891630" y="2766228"/>
                    <a:ext cx="3371850" cy="0"/>
                  </a:xfrm>
                  <a:prstGeom prst="line">
                    <a:avLst/>
                  </a:prstGeom>
                  <a:ln>
                    <a:solidFill>
                      <a:srgbClr val="00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2" name="Ellipse 521">
                  <a:extLst>
                    <a:ext uri="{FF2B5EF4-FFF2-40B4-BE49-F238E27FC236}">
                      <a16:creationId xmlns:a16="http://schemas.microsoft.com/office/drawing/2014/main" id="{5DB7A84A-C3B8-4C53-BF68-FA0087CDB2BE}"/>
                    </a:ext>
                  </a:extLst>
                </p:cNvPr>
                <p:cNvSpPr/>
                <p:nvPr/>
              </p:nvSpPr>
              <p:spPr>
                <a:xfrm>
                  <a:off x="6455839" y="2342371"/>
                  <a:ext cx="719680" cy="733412"/>
                </a:xfrm>
                <a:prstGeom prst="ellipse">
                  <a:avLst/>
                </a:prstGeom>
                <a:noFill/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23" name="Ellipse 522">
                  <a:extLst>
                    <a:ext uri="{FF2B5EF4-FFF2-40B4-BE49-F238E27FC236}">
                      <a16:creationId xmlns:a16="http://schemas.microsoft.com/office/drawing/2014/main" id="{4FDE05E1-DE02-4C8C-9D26-ADCCC7D304AF}"/>
                    </a:ext>
                  </a:extLst>
                </p:cNvPr>
                <p:cNvSpPr/>
                <p:nvPr/>
              </p:nvSpPr>
              <p:spPr>
                <a:xfrm>
                  <a:off x="6096000" y="2000252"/>
                  <a:ext cx="1447789" cy="1428744"/>
                </a:xfrm>
                <a:prstGeom prst="ellipse">
                  <a:avLst/>
                </a:prstGeom>
                <a:noFill/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4" name="Ellipse 523">
                  <a:extLst>
                    <a:ext uri="{FF2B5EF4-FFF2-40B4-BE49-F238E27FC236}">
                      <a16:creationId xmlns:a16="http://schemas.microsoft.com/office/drawing/2014/main" id="{08716406-8A3E-48A0-9A49-29A8BF4689DE}"/>
                    </a:ext>
                  </a:extLst>
                </p:cNvPr>
                <p:cNvSpPr/>
                <p:nvPr/>
              </p:nvSpPr>
              <p:spPr>
                <a:xfrm>
                  <a:off x="5689600" y="1581159"/>
                  <a:ext cx="2279647" cy="2254239"/>
                </a:xfrm>
                <a:prstGeom prst="ellipse">
                  <a:avLst/>
                </a:prstGeom>
                <a:noFill/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5" name="Ellipse 524">
                  <a:extLst>
                    <a:ext uri="{FF2B5EF4-FFF2-40B4-BE49-F238E27FC236}">
                      <a16:creationId xmlns:a16="http://schemas.microsoft.com/office/drawing/2014/main" id="{1322EC38-9FE0-48B6-8E23-4876D4D05E02}"/>
                    </a:ext>
                  </a:extLst>
                </p:cNvPr>
                <p:cNvSpPr/>
                <p:nvPr/>
              </p:nvSpPr>
              <p:spPr>
                <a:xfrm>
                  <a:off x="5160191" y="995367"/>
                  <a:ext cx="3314280" cy="3434560"/>
                </a:xfrm>
                <a:prstGeom prst="ellipse">
                  <a:avLst/>
                </a:prstGeom>
                <a:noFill/>
                <a:ln w="76200" cmpd="tri">
                  <a:solidFill>
                    <a:srgbClr val="00FF00"/>
                  </a:solidFill>
                  <a:prstDash val="sysDot"/>
                  <a:beve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526" name="Gerader Verbinder 525">
                  <a:extLst>
                    <a:ext uri="{FF2B5EF4-FFF2-40B4-BE49-F238E27FC236}">
                      <a16:creationId xmlns:a16="http://schemas.microsoft.com/office/drawing/2014/main" id="{400C17B6-6D14-4927-9969-72F0D3CCB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2576" y="2200275"/>
                  <a:ext cx="126206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Gerader Verbinder 526">
                  <a:extLst>
                    <a:ext uri="{FF2B5EF4-FFF2-40B4-BE49-F238E27FC236}">
                      <a16:creationId xmlns:a16="http://schemas.microsoft.com/office/drawing/2014/main" id="{B0668F18-0E2A-4E01-ABDF-9A9F95AC2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2576" y="3209925"/>
                  <a:ext cx="126206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Gerader Verbinder 527">
                  <a:extLst>
                    <a:ext uri="{FF2B5EF4-FFF2-40B4-BE49-F238E27FC236}">
                      <a16:creationId xmlns:a16="http://schemas.microsoft.com/office/drawing/2014/main" id="{CEACF3B2-D1BD-4FC4-B383-2F418991C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97807" y="3569494"/>
                  <a:ext cx="235743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Gerader Verbinder 528">
                  <a:extLst>
                    <a:ext uri="{FF2B5EF4-FFF2-40B4-BE49-F238E27FC236}">
                      <a16:creationId xmlns:a16="http://schemas.microsoft.com/office/drawing/2014/main" id="{1024947C-B3EC-46E2-B9F4-9E7C5C1F52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97807" y="1835944"/>
                  <a:ext cx="235743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Gerader Verbinder 529">
                  <a:extLst>
                    <a:ext uri="{FF2B5EF4-FFF2-40B4-BE49-F238E27FC236}">
                      <a16:creationId xmlns:a16="http://schemas.microsoft.com/office/drawing/2014/main" id="{2C446FD5-A280-4869-92F2-B856F84EE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97807" y="2853531"/>
                  <a:ext cx="235743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Gerader Verbinder 530">
                  <a:extLst>
                    <a:ext uri="{FF2B5EF4-FFF2-40B4-BE49-F238E27FC236}">
                      <a16:creationId xmlns:a16="http://schemas.microsoft.com/office/drawing/2014/main" id="{A469808A-4710-4B95-8C7E-912E7AC3B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1277" y="2565400"/>
                  <a:ext cx="126000" cy="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Gerader Verbinder 531">
                  <a:extLst>
                    <a:ext uri="{FF2B5EF4-FFF2-40B4-BE49-F238E27FC236}">
                      <a16:creationId xmlns:a16="http://schemas.microsoft.com/office/drawing/2014/main" id="{7672FB29-E104-4AED-A1A1-44EB0ABBD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81687" y="2645278"/>
                  <a:ext cx="0" cy="1260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Gerader Verbinder 532">
                  <a:extLst>
                    <a:ext uri="{FF2B5EF4-FFF2-40B4-BE49-F238E27FC236}">
                      <a16:creationId xmlns:a16="http://schemas.microsoft.com/office/drawing/2014/main" id="{AD3EEAD3-9BA6-46BA-8648-204C6410C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74644" y="2637900"/>
                  <a:ext cx="0" cy="1260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Gerader Verbinder 533">
                  <a:extLst>
                    <a:ext uri="{FF2B5EF4-FFF2-40B4-BE49-F238E27FC236}">
                      <a16:creationId xmlns:a16="http://schemas.microsoft.com/office/drawing/2014/main" id="{6C314CA5-6823-4AEA-B87E-CA57B06AD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60395" y="2645278"/>
                  <a:ext cx="0" cy="1260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Gerader Verbinder 534">
                  <a:extLst>
                    <a:ext uri="{FF2B5EF4-FFF2-40B4-BE49-F238E27FC236}">
                      <a16:creationId xmlns:a16="http://schemas.microsoft.com/office/drawing/2014/main" id="{AEDF5FC8-EB8F-4897-B94E-63CA8EC364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19963" y="2589478"/>
                  <a:ext cx="0" cy="2376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Gerader Verbinder 535">
                  <a:extLst>
                    <a:ext uri="{FF2B5EF4-FFF2-40B4-BE49-F238E27FC236}">
                      <a16:creationId xmlns:a16="http://schemas.microsoft.com/office/drawing/2014/main" id="{05DE6607-0A91-4A66-A79A-25E98E098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55732" y="2645278"/>
                  <a:ext cx="0" cy="1260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Gerader Verbinder 536">
                  <a:extLst>
                    <a:ext uri="{FF2B5EF4-FFF2-40B4-BE49-F238E27FC236}">
                      <a16:creationId xmlns:a16="http://schemas.microsoft.com/office/drawing/2014/main" id="{9373D516-EAB1-432E-99EA-08ADB77A5F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7457" y="2589478"/>
                  <a:ext cx="0" cy="237600"/>
                </a:xfrm>
                <a:prstGeom prst="line">
                  <a:avLst/>
                </a:prstGeom>
                <a:ln>
                  <a:solidFill>
                    <a:srgbClr val="00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8" name="Ellipse 537">
                  <a:extLst>
                    <a:ext uri="{FF2B5EF4-FFF2-40B4-BE49-F238E27FC236}">
                      <a16:creationId xmlns:a16="http://schemas.microsoft.com/office/drawing/2014/main" id="{BA03D906-9163-401A-994B-36311B8F1A30}"/>
                    </a:ext>
                  </a:extLst>
                </p:cNvPr>
                <p:cNvSpPr/>
                <p:nvPr/>
              </p:nvSpPr>
              <p:spPr>
                <a:xfrm>
                  <a:off x="6744134" y="2637901"/>
                  <a:ext cx="142170" cy="148168"/>
                </a:xfrm>
                <a:prstGeom prst="ellipse">
                  <a:avLst/>
                </a:prstGeom>
                <a:noFill/>
                <a:ln>
                  <a:solidFill>
                    <a:srgbClr val="00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520" name="Teilkreis 519">
                <a:extLst>
                  <a:ext uri="{FF2B5EF4-FFF2-40B4-BE49-F238E27FC236}">
                    <a16:creationId xmlns:a16="http://schemas.microsoft.com/office/drawing/2014/main" id="{5699414D-FF8D-4CF6-9738-D200DCBE0A6C}"/>
                  </a:ext>
                </a:extLst>
              </p:cNvPr>
              <p:cNvSpPr/>
              <p:nvPr/>
            </p:nvSpPr>
            <p:spPr>
              <a:xfrm rot="20591066">
                <a:off x="5258103" y="1043835"/>
                <a:ext cx="3112347" cy="3328886"/>
              </a:xfrm>
              <a:prstGeom prst="pie">
                <a:avLst>
                  <a:gd name="adj1" fmla="val 10119952"/>
                  <a:gd name="adj2" fmla="val 13022523"/>
                </a:avLst>
              </a:prstGeom>
              <a:gradFill flip="none" rotWithShape="1">
                <a:gsLst>
                  <a:gs pos="22995">
                    <a:srgbClr val="009800">
                      <a:alpha val="0"/>
                    </a:srgbClr>
                  </a:gs>
                  <a:gs pos="0">
                    <a:srgbClr val="002D00">
                      <a:alpha val="0"/>
                    </a:srgbClr>
                  </a:gs>
                  <a:gs pos="38000">
                    <a:srgbClr val="00C600">
                      <a:alpha val="22000"/>
                    </a:srgbClr>
                  </a:gs>
                  <a:gs pos="51000">
                    <a:srgbClr val="00FF00">
                      <a:alpha val="44000"/>
                    </a:srgbClr>
                  </a:gs>
                  <a:gs pos="100000">
                    <a:srgbClr val="00FF00"/>
                  </a:gs>
                </a:gsLst>
                <a:lin ang="180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8" name="Ellipse 517">
              <a:extLst>
                <a:ext uri="{FF2B5EF4-FFF2-40B4-BE49-F238E27FC236}">
                  <a16:creationId xmlns:a16="http://schemas.microsoft.com/office/drawing/2014/main" id="{696CC69C-DEEA-4F25-802C-ADE7304D0DAB}"/>
                </a:ext>
              </a:extLst>
            </p:cNvPr>
            <p:cNvSpPr/>
            <p:nvPr/>
          </p:nvSpPr>
          <p:spPr>
            <a:xfrm>
              <a:off x="7660122" y="5351555"/>
              <a:ext cx="45719" cy="45719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6789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0A8B9B74-2247-4D6C-A0DA-6EDFBCB1F343}"/>
              </a:ext>
            </a:extLst>
          </p:cNvPr>
          <p:cNvSpPr/>
          <p:nvPr/>
        </p:nvSpPr>
        <p:spPr>
          <a:xfrm>
            <a:off x="1118460" y="554516"/>
            <a:ext cx="4819650" cy="492442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342900" h="8763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D0FAF75-5740-49FC-ABD0-ECFF5F83F5F8}"/>
              </a:ext>
            </a:extLst>
          </p:cNvPr>
          <p:cNvSpPr/>
          <p:nvPr/>
        </p:nvSpPr>
        <p:spPr>
          <a:xfrm>
            <a:off x="7320485" y="865729"/>
            <a:ext cx="4201200" cy="430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E12668F-BB5C-4AAF-8AB7-69BB604EC824}"/>
              </a:ext>
            </a:extLst>
          </p:cNvPr>
          <p:cNvSpPr/>
          <p:nvPr/>
        </p:nvSpPr>
        <p:spPr>
          <a:xfrm>
            <a:off x="7320485" y="865729"/>
            <a:ext cx="4201200" cy="4302000"/>
          </a:xfrm>
          <a:prstGeom prst="rect">
            <a:avLst/>
          </a:prstGeom>
          <a:solidFill>
            <a:srgbClr val="00FF00">
              <a:alpha val="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18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Breitbild</PresentationFormat>
  <Paragraphs>21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Copperplate Gothic Bold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dawo</dc:creator>
  <cp:lastModifiedBy>dawo</cp:lastModifiedBy>
  <cp:revision>91</cp:revision>
  <dcterms:created xsi:type="dcterms:W3CDTF">2018-11-22T09:01:57Z</dcterms:created>
  <dcterms:modified xsi:type="dcterms:W3CDTF">2018-12-05T15:15:34Z</dcterms:modified>
</cp:coreProperties>
</file>